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1"/>
  </p:notesMasterIdLst>
  <p:handoutMasterIdLst>
    <p:handoutMasterId r:id="rId12"/>
  </p:handoutMasterIdLst>
  <p:sldIdLst>
    <p:sldId id="1598" r:id="rId6"/>
    <p:sldId id="1599" r:id="rId7"/>
    <p:sldId id="1590" r:id="rId8"/>
    <p:sldId id="1597" r:id="rId9"/>
    <p:sldId id="1593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CD907B79-4A38-254B-C47F-49EB1AAD4732}" name="Minna Huuskonen" initials="MH" userId="S::mhuuskonen@wmo.int::e45f599d-5da4-421e-9a0e-f978c5aaf942" providerId="AD"/>
  <p188:author id="{6D18257A-568F-4DFB-53EA-F96D9CB0C1BA}" name="Zulkarnain" initials="Zu" userId="S::zulkarnain@wmo.int::5083becb-a57d-47aa-bc56-c8e14edc6f30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1CE"/>
    <a:srgbClr val="333233"/>
    <a:srgbClr val="018C85"/>
    <a:srgbClr val="1C3454"/>
    <a:srgbClr val="185980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karnain" userId="S::zulkarnain@wmo.int::5083becb-a57d-47aa-bc56-c8e14edc6f30" providerId="AD" clId="Web-{1586C337-2759-237C-1525-66F2DAA5D9FF}"/>
    <pc:docChg chg="modSld">
      <pc:chgData name="Zulkarnain" userId="S::zulkarnain@wmo.int::5083becb-a57d-47aa-bc56-c8e14edc6f30" providerId="AD" clId="Web-{1586C337-2759-237C-1525-66F2DAA5D9FF}" dt="2024-10-08T06:32:11.332" v="106" actId="20577"/>
      <pc:docMkLst>
        <pc:docMk/>
      </pc:docMkLst>
      <pc:sldChg chg="modSp modCm">
        <pc:chgData name="Zulkarnain" userId="S::zulkarnain@wmo.int::5083becb-a57d-47aa-bc56-c8e14edc6f30" providerId="AD" clId="Web-{1586C337-2759-237C-1525-66F2DAA5D9FF}" dt="2024-10-08T06:32:11.332" v="106" actId="20577"/>
        <pc:sldMkLst>
          <pc:docMk/>
          <pc:sldMk cId="1057756176" sldId="1599"/>
        </pc:sldMkLst>
        <pc:spChg chg="mod">
          <ac:chgData name="Zulkarnain" userId="S::zulkarnain@wmo.int::5083becb-a57d-47aa-bc56-c8e14edc6f30" providerId="AD" clId="Web-{1586C337-2759-237C-1525-66F2DAA5D9FF}" dt="2024-10-08T06:32:11.332" v="106" actId="20577"/>
          <ac:spMkLst>
            <pc:docMk/>
            <pc:sldMk cId="1057756176" sldId="1599"/>
            <ac:spMk id="3" creationId="{3BF23471-DA54-0F87-B6C4-3E068BC2F63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ulkarnain" userId="S::zulkarnain@wmo.int::5083becb-a57d-47aa-bc56-c8e14edc6f30" providerId="AD" clId="Web-{1586C337-2759-237C-1525-66F2DAA5D9FF}" dt="2024-10-08T06:32:11.332" v="106" actId="20577"/>
              <pc2:cmMkLst xmlns:pc2="http://schemas.microsoft.com/office/powerpoint/2019/9/main/command">
                <pc:docMk/>
                <pc:sldMk cId="1057756176" sldId="1599"/>
                <pc2:cmMk id="{E759C119-7E13-4832-8214-DA31D3912819}"/>
              </pc2:cmMkLst>
            </pc226:cmChg>
          </p:ext>
        </pc:extLst>
      </pc:sldChg>
    </pc:docChg>
  </pc:docChgLst>
  <pc:docChgLst>
    <pc:chgData name="AJ Untalan" userId="cd226c35-3616-4545-bdf4-6f0078c1a55e" providerId="ADAL" clId="{32B7C348-A41A-44F4-AE85-6B77001C18D3}"/>
    <pc:docChg chg="delSld">
      <pc:chgData name="AJ Untalan" userId="cd226c35-3616-4545-bdf4-6f0078c1a55e" providerId="ADAL" clId="{32B7C348-A41A-44F4-AE85-6B77001C18D3}" dt="2024-10-14T12:38:08.830" v="0" actId="47"/>
      <pc:docMkLst>
        <pc:docMk/>
      </pc:docMkLst>
      <pc:sldChg chg="del">
        <pc:chgData name="AJ Untalan" userId="cd226c35-3616-4545-bdf4-6f0078c1a55e" providerId="ADAL" clId="{32B7C348-A41A-44F4-AE85-6B77001C18D3}" dt="2024-10-14T12:38:08.830" v="0" actId="47"/>
        <pc:sldMkLst>
          <pc:docMk/>
          <pc:sldMk cId="2092897029" sldId="1596"/>
        </pc:sldMkLst>
      </pc:sldChg>
    </pc:docChg>
  </pc:docChgLst>
  <pc:docChgLst>
    <pc:chgData name="Zulkarnain" userId="S::zulkarnain@wmo.int::5083becb-a57d-47aa-bc56-c8e14edc6f30" providerId="AD" clId="Web-{12CF1AD0-9510-899E-154B-7B4E317AFF95}"/>
    <pc:docChg chg="mod modSld">
      <pc:chgData name="Zulkarnain" userId="S::zulkarnain@wmo.int::5083becb-a57d-47aa-bc56-c8e14edc6f30" providerId="AD" clId="Web-{12CF1AD0-9510-899E-154B-7B4E317AFF95}" dt="2024-10-08T07:11:37.375" v="1233" actId="20577"/>
      <pc:docMkLst>
        <pc:docMk/>
      </pc:docMkLst>
      <pc:sldChg chg="modSp modCm">
        <pc:chgData name="Zulkarnain" userId="S::zulkarnain@wmo.int::5083becb-a57d-47aa-bc56-c8e14edc6f30" providerId="AD" clId="Web-{12CF1AD0-9510-899E-154B-7B4E317AFF95}" dt="2024-10-08T07:08:06.668" v="1172" actId="20577"/>
        <pc:sldMkLst>
          <pc:docMk/>
          <pc:sldMk cId="2092897029" sldId="1596"/>
        </pc:sldMkLst>
        <pc:spChg chg="mod">
          <ac:chgData name="Zulkarnain" userId="S::zulkarnain@wmo.int::5083becb-a57d-47aa-bc56-c8e14edc6f30" providerId="AD" clId="Web-{12CF1AD0-9510-899E-154B-7B4E317AFF95}" dt="2024-10-08T07:02:43.692" v="1116" actId="14100"/>
          <ac:spMkLst>
            <pc:docMk/>
            <pc:sldMk cId="2092897029" sldId="1596"/>
            <ac:spMk id="2" creationId="{E81E32E0-53EA-6231-9586-A7E915EFC8BE}"/>
          </ac:spMkLst>
        </pc:spChg>
        <pc:spChg chg="mod">
          <ac:chgData name="Zulkarnain" userId="S::zulkarnain@wmo.int::5083becb-a57d-47aa-bc56-c8e14edc6f30" providerId="AD" clId="Web-{12CF1AD0-9510-899E-154B-7B4E317AFF95}" dt="2024-10-08T07:08:06.668" v="1172" actId="20577"/>
          <ac:spMkLst>
            <pc:docMk/>
            <pc:sldMk cId="2092897029" sldId="1596"/>
            <ac:spMk id="3" creationId="{BAC1C751-48FA-1E21-5278-DEDBBB0BCC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ulkarnain" userId="S::zulkarnain@wmo.int::5083becb-a57d-47aa-bc56-c8e14edc6f30" providerId="AD" clId="Web-{12CF1AD0-9510-899E-154B-7B4E317AFF95}" dt="2024-10-08T07:07:57.949" v="1171" actId="20577"/>
              <pc2:cmMkLst xmlns:pc2="http://schemas.microsoft.com/office/powerpoint/2019/9/main/command">
                <pc:docMk/>
                <pc:sldMk cId="2092897029" sldId="1596"/>
                <pc2:cmMk id="{0EE59302-ECCE-4ED8-9962-F6CBCF7E5D57}"/>
              </pc2:cmMkLst>
            </pc226:cmChg>
          </p:ext>
        </pc:extLst>
      </pc:sldChg>
      <pc:sldChg chg="modSp modCm">
        <pc:chgData name="Zulkarnain" userId="S::zulkarnain@wmo.int::5083becb-a57d-47aa-bc56-c8e14edc6f30" providerId="AD" clId="Web-{12CF1AD0-9510-899E-154B-7B4E317AFF95}" dt="2024-10-08T07:11:37.375" v="1233" actId="20577"/>
        <pc:sldMkLst>
          <pc:docMk/>
          <pc:sldMk cId="1057756176" sldId="1599"/>
        </pc:sldMkLst>
        <pc:spChg chg="mod">
          <ac:chgData name="Zulkarnain" userId="S::zulkarnain@wmo.int::5083becb-a57d-47aa-bc56-c8e14edc6f30" providerId="AD" clId="Web-{12CF1AD0-9510-899E-154B-7B4E317AFF95}" dt="2024-10-08T06:29:58.807" v="7" actId="20577"/>
          <ac:spMkLst>
            <pc:docMk/>
            <pc:sldMk cId="1057756176" sldId="1599"/>
            <ac:spMk id="2" creationId="{467D745A-7802-1D83-D940-50C1FD18FD17}"/>
          </ac:spMkLst>
        </pc:spChg>
        <pc:spChg chg="mod">
          <ac:chgData name="Zulkarnain" userId="S::zulkarnain@wmo.int::5083becb-a57d-47aa-bc56-c8e14edc6f30" providerId="AD" clId="Web-{12CF1AD0-9510-899E-154B-7B4E317AFF95}" dt="2024-10-08T07:11:37.375" v="1233" actId="20577"/>
          <ac:spMkLst>
            <pc:docMk/>
            <pc:sldMk cId="1057756176" sldId="1599"/>
            <ac:spMk id="3" creationId="{3BF23471-DA54-0F87-B6C4-3E068BC2F63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ulkarnain" userId="S::zulkarnain@wmo.int::5083becb-a57d-47aa-bc56-c8e14edc6f30" providerId="AD" clId="Web-{12CF1AD0-9510-899E-154B-7B4E317AFF95}" dt="2024-10-08T07:11:36.547" v="1232" actId="20577"/>
              <pc2:cmMkLst xmlns:pc2="http://schemas.microsoft.com/office/powerpoint/2019/9/main/command">
                <pc:docMk/>
                <pc:sldMk cId="1057756176" sldId="1599"/>
                <pc2:cmMk id="{E759C119-7E13-4832-8214-DA31D3912819}"/>
              </pc2:cmMkLst>
            </pc226:cmChg>
          </p:ext>
        </pc:extLst>
      </pc:sldChg>
    </pc:docChg>
  </pc:docChgLst>
  <pc:docChgLst>
    <pc:chgData name="Ana Heureux" userId="58f4a486-8597-42a6-abae-f5716dc38242" providerId="ADAL" clId="{F713DB3A-1FA0-48AD-B3FD-F10F02EE5DEB}"/>
    <pc:docChg chg="custSel modSld">
      <pc:chgData name="Ana Heureux" userId="58f4a486-8597-42a6-abae-f5716dc38242" providerId="ADAL" clId="{F713DB3A-1FA0-48AD-B3FD-F10F02EE5DEB}" dt="2024-10-07T17:41:20.120" v="364"/>
      <pc:docMkLst>
        <pc:docMk/>
      </pc:docMkLst>
      <pc:sldChg chg="modSp mod">
        <pc:chgData name="Ana Heureux" userId="58f4a486-8597-42a6-abae-f5716dc38242" providerId="ADAL" clId="{F713DB3A-1FA0-48AD-B3FD-F10F02EE5DEB}" dt="2024-10-07T17:39:57.366" v="312" actId="20577"/>
        <pc:sldMkLst>
          <pc:docMk/>
          <pc:sldMk cId="2852177521" sldId="1590"/>
        </pc:sldMkLst>
        <pc:spChg chg="mod">
          <ac:chgData name="Ana Heureux" userId="58f4a486-8597-42a6-abae-f5716dc38242" providerId="ADAL" clId="{F713DB3A-1FA0-48AD-B3FD-F10F02EE5DEB}" dt="2024-10-07T17:39:57.366" v="312" actId="20577"/>
          <ac:spMkLst>
            <pc:docMk/>
            <pc:sldMk cId="2852177521" sldId="1590"/>
            <ac:spMk id="2" creationId="{EF75DD43-3B34-3ADE-72CF-4D5AC79EEB29}"/>
          </ac:spMkLst>
        </pc:spChg>
      </pc:sldChg>
      <pc:sldChg chg="addCm">
        <pc:chgData name="Ana Heureux" userId="58f4a486-8597-42a6-abae-f5716dc38242" providerId="ADAL" clId="{F713DB3A-1FA0-48AD-B3FD-F10F02EE5DEB}" dt="2024-10-07T17:41:20.120" v="364"/>
        <pc:sldMkLst>
          <pc:docMk/>
          <pc:sldMk cId="2092897029" sldId="15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Heureux" userId="58f4a486-8597-42a6-abae-f5716dc38242" providerId="ADAL" clId="{F713DB3A-1FA0-48AD-B3FD-F10F02EE5DEB}" dt="2024-10-07T17:41:20.120" v="364"/>
              <pc2:cmMkLst xmlns:pc2="http://schemas.microsoft.com/office/powerpoint/2019/9/main/command">
                <pc:docMk/>
                <pc:sldMk cId="2092897029" sldId="1596"/>
                <pc2:cmMk id="{0EE59302-ECCE-4ED8-9962-F6CBCF7E5D57}"/>
              </pc2:cmMkLst>
            </pc226:cmChg>
          </p:ext>
        </pc:extLst>
      </pc:sldChg>
      <pc:sldChg chg="modSp mod">
        <pc:chgData name="Ana Heureux" userId="58f4a486-8597-42a6-abae-f5716dc38242" providerId="ADAL" clId="{F713DB3A-1FA0-48AD-B3FD-F10F02EE5DEB}" dt="2024-10-07T17:40:32.981" v="363" actId="20577"/>
        <pc:sldMkLst>
          <pc:docMk/>
          <pc:sldMk cId="752499234" sldId="1597"/>
        </pc:sldMkLst>
        <pc:spChg chg="mod">
          <ac:chgData name="Ana Heureux" userId="58f4a486-8597-42a6-abae-f5716dc38242" providerId="ADAL" clId="{F713DB3A-1FA0-48AD-B3FD-F10F02EE5DEB}" dt="2024-10-07T17:40:32.981" v="363" actId="20577"/>
          <ac:spMkLst>
            <pc:docMk/>
            <pc:sldMk cId="752499234" sldId="1597"/>
            <ac:spMk id="3" creationId="{3A2480FD-DE1C-AE1D-B8A9-102BBE8FD52B}"/>
          </ac:spMkLst>
        </pc:spChg>
      </pc:sldChg>
      <pc:sldChg chg="modSp mod addCm">
        <pc:chgData name="Ana Heureux" userId="58f4a486-8597-42a6-abae-f5716dc38242" providerId="ADAL" clId="{F713DB3A-1FA0-48AD-B3FD-F10F02EE5DEB}" dt="2024-10-07T17:39:43.700" v="285"/>
        <pc:sldMkLst>
          <pc:docMk/>
          <pc:sldMk cId="1057756176" sldId="1599"/>
        </pc:sldMkLst>
        <pc:spChg chg="mod">
          <ac:chgData name="Ana Heureux" userId="58f4a486-8597-42a6-abae-f5716dc38242" providerId="ADAL" clId="{F713DB3A-1FA0-48AD-B3FD-F10F02EE5DEB}" dt="2024-10-07T17:37:49.971" v="39" actId="20577"/>
          <ac:spMkLst>
            <pc:docMk/>
            <pc:sldMk cId="1057756176" sldId="1599"/>
            <ac:spMk id="2" creationId="{467D745A-7802-1D83-D940-50C1FD18FD17}"/>
          </ac:spMkLst>
        </pc:spChg>
        <pc:spChg chg="mod">
          <ac:chgData name="Ana Heureux" userId="58f4a486-8597-42a6-abae-f5716dc38242" providerId="ADAL" clId="{F713DB3A-1FA0-48AD-B3FD-F10F02EE5DEB}" dt="2024-10-07T17:39:21.779" v="284" actId="20577"/>
          <ac:spMkLst>
            <pc:docMk/>
            <pc:sldMk cId="1057756176" sldId="1599"/>
            <ac:spMk id="3" creationId="{3BF23471-DA54-0F87-B6C4-3E068BC2F63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Heureux" userId="58f4a486-8597-42a6-abae-f5716dc38242" providerId="ADAL" clId="{F713DB3A-1FA0-48AD-B3FD-F10F02EE5DEB}" dt="2024-10-07T17:39:43.700" v="285"/>
              <pc2:cmMkLst xmlns:pc2="http://schemas.microsoft.com/office/powerpoint/2019/9/main/command">
                <pc:docMk/>
                <pc:sldMk cId="1057756176" sldId="1599"/>
                <pc2:cmMk id="{E759C119-7E13-4832-8214-DA31D3912819}"/>
              </pc2:cmMkLst>
            </pc226:cmChg>
          </p:ext>
        </pc:extLst>
      </pc:sldChg>
    </pc:docChg>
  </pc:docChgLst>
  <pc:docChgLst>
    <pc:chgData name="Zulkarnain" userId="5083becb-a57d-47aa-bc56-c8e14edc6f30" providerId="ADAL" clId="{233CC209-EC21-4FB7-A8F9-5FF32C201C9E}"/>
    <pc:docChg chg="custSel delSld modSld">
      <pc:chgData name="Zulkarnain" userId="5083becb-a57d-47aa-bc56-c8e14edc6f30" providerId="ADAL" clId="{233CC209-EC21-4FB7-A8F9-5FF32C201C9E}" dt="2024-10-09T13:00:48.629" v="60" actId="20577"/>
      <pc:docMkLst>
        <pc:docMk/>
      </pc:docMkLst>
      <pc:sldChg chg="addSp modSp del mod">
        <pc:chgData name="Zulkarnain" userId="5083becb-a57d-47aa-bc56-c8e14edc6f30" providerId="ADAL" clId="{233CC209-EC21-4FB7-A8F9-5FF32C201C9E}" dt="2024-10-09T12:54:51.697" v="51" actId="47"/>
        <pc:sldMkLst>
          <pc:docMk/>
          <pc:sldMk cId="3020958029" sldId="1594"/>
        </pc:sldMkLst>
        <pc:spChg chg="add mod">
          <ac:chgData name="Zulkarnain" userId="5083becb-a57d-47aa-bc56-c8e14edc6f30" providerId="ADAL" clId="{233CC209-EC21-4FB7-A8F9-5FF32C201C9E}" dt="2024-10-09T12:28:09.472" v="11" actId="1076"/>
          <ac:spMkLst>
            <pc:docMk/>
            <pc:sldMk cId="3020958029" sldId="1594"/>
            <ac:spMk id="4" creationId="{BA49ED70-D974-BCC8-4C5B-5272D1BF4C5F}"/>
          </ac:spMkLst>
        </pc:spChg>
        <pc:picChg chg="mod">
          <ac:chgData name="Zulkarnain" userId="5083becb-a57d-47aa-bc56-c8e14edc6f30" providerId="ADAL" clId="{233CC209-EC21-4FB7-A8F9-5FF32C201C9E}" dt="2024-10-09T12:28:00.448" v="7" actId="1076"/>
          <ac:picMkLst>
            <pc:docMk/>
            <pc:sldMk cId="3020958029" sldId="1594"/>
            <ac:picMk id="9" creationId="{CE9775D5-DD87-61FE-46C2-2C3D5C4B7CAE}"/>
          </ac:picMkLst>
        </pc:picChg>
      </pc:sldChg>
      <pc:sldChg chg="modSp mod delCm">
        <pc:chgData name="Zulkarnain" userId="5083becb-a57d-47aa-bc56-c8e14edc6f30" providerId="ADAL" clId="{233CC209-EC21-4FB7-A8F9-5FF32C201C9E}" dt="2024-10-09T13:00:48.629" v="60" actId="20577"/>
        <pc:sldMkLst>
          <pc:docMk/>
          <pc:sldMk cId="2092897029" sldId="1596"/>
        </pc:sldMkLst>
        <pc:spChg chg="mod">
          <ac:chgData name="Zulkarnain" userId="5083becb-a57d-47aa-bc56-c8e14edc6f30" providerId="ADAL" clId="{233CC209-EC21-4FB7-A8F9-5FF32C201C9E}" dt="2024-10-09T13:00:48.629" v="60" actId="20577"/>
          <ac:spMkLst>
            <pc:docMk/>
            <pc:sldMk cId="2092897029" sldId="1596"/>
            <ac:spMk id="3" creationId="{BAC1C751-48FA-1E21-5278-DEDBBB0BCC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ulkarnain" userId="5083becb-a57d-47aa-bc56-c8e14edc6f30" providerId="ADAL" clId="{233CC209-EC21-4FB7-A8F9-5FF32C201C9E}" dt="2024-10-09T06:45:16.242" v="2"/>
              <pc2:cmMkLst xmlns:pc2="http://schemas.microsoft.com/office/powerpoint/2019/9/main/command">
                <pc:docMk/>
                <pc:sldMk cId="2092897029" sldId="1596"/>
                <pc2:cmMk id="{0EE59302-ECCE-4ED8-9962-F6CBCF7E5D57}"/>
              </pc2:cmMkLst>
            </pc226:cmChg>
          </p:ext>
        </pc:extLst>
      </pc:sldChg>
      <pc:sldChg chg="addSp modSp mod">
        <pc:chgData name="Zulkarnain" userId="5083becb-a57d-47aa-bc56-c8e14edc6f30" providerId="ADAL" clId="{233CC209-EC21-4FB7-A8F9-5FF32C201C9E}" dt="2024-10-09T12:54:46.653" v="50" actId="1076"/>
        <pc:sldMkLst>
          <pc:docMk/>
          <pc:sldMk cId="752499234" sldId="1597"/>
        </pc:sldMkLst>
        <pc:spChg chg="mod">
          <ac:chgData name="Zulkarnain" userId="5083becb-a57d-47aa-bc56-c8e14edc6f30" providerId="ADAL" clId="{233CC209-EC21-4FB7-A8F9-5FF32C201C9E}" dt="2024-10-09T12:53:01.117" v="33" actId="1076"/>
          <ac:spMkLst>
            <pc:docMk/>
            <pc:sldMk cId="752499234" sldId="1597"/>
            <ac:spMk id="2" creationId="{1A8ADFED-1E0D-1CCB-DDCD-FCE880CC7DEA}"/>
          </ac:spMkLst>
        </pc:spChg>
        <pc:spChg chg="mod">
          <ac:chgData name="Zulkarnain" userId="5083becb-a57d-47aa-bc56-c8e14edc6f30" providerId="ADAL" clId="{233CC209-EC21-4FB7-A8F9-5FF32C201C9E}" dt="2024-10-09T12:54:46.653" v="50" actId="1076"/>
          <ac:spMkLst>
            <pc:docMk/>
            <pc:sldMk cId="752499234" sldId="1597"/>
            <ac:spMk id="3" creationId="{3A2480FD-DE1C-AE1D-B8A9-102BBE8FD52B}"/>
          </ac:spMkLst>
        </pc:spChg>
        <pc:spChg chg="add mod">
          <ac:chgData name="Zulkarnain" userId="5083becb-a57d-47aa-bc56-c8e14edc6f30" providerId="ADAL" clId="{233CC209-EC21-4FB7-A8F9-5FF32C201C9E}" dt="2024-10-09T12:53:43.834" v="37" actId="255"/>
          <ac:spMkLst>
            <pc:docMk/>
            <pc:sldMk cId="752499234" sldId="1597"/>
            <ac:spMk id="5" creationId="{D449FB55-F224-A5BE-C87B-595EDD844C72}"/>
          </ac:spMkLst>
        </pc:spChg>
        <pc:picChg chg="add mod">
          <ac:chgData name="Zulkarnain" userId="5083becb-a57d-47aa-bc56-c8e14edc6f30" providerId="ADAL" clId="{233CC209-EC21-4FB7-A8F9-5FF32C201C9E}" dt="2024-10-09T12:54:34.909" v="48" actId="1076"/>
          <ac:picMkLst>
            <pc:docMk/>
            <pc:sldMk cId="752499234" sldId="1597"/>
            <ac:picMk id="4" creationId="{5DFCD117-7588-BC9C-359F-299520CD084D}"/>
          </ac:picMkLst>
        </pc:picChg>
      </pc:sldChg>
      <pc:sldChg chg="delCm modCm">
        <pc:chgData name="Zulkarnain" userId="5083becb-a57d-47aa-bc56-c8e14edc6f30" providerId="ADAL" clId="{233CC209-EC21-4FB7-A8F9-5FF32C201C9E}" dt="2024-10-09T06:45:09.487" v="1"/>
        <pc:sldMkLst>
          <pc:docMk/>
          <pc:sldMk cId="1057756176" sldId="15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Zulkarnain" userId="5083becb-a57d-47aa-bc56-c8e14edc6f30" providerId="ADAL" clId="{233CC209-EC21-4FB7-A8F9-5FF32C201C9E}" dt="2024-10-09T06:45:09.487" v="1"/>
              <pc2:cmMkLst xmlns:pc2="http://schemas.microsoft.com/office/powerpoint/2019/9/main/command">
                <pc:docMk/>
                <pc:sldMk cId="1057756176" sldId="1599"/>
                <pc2:cmMk id="{E759C119-7E13-4832-8214-DA31D3912819}"/>
              </pc2:cmMkLst>
            </pc226:cmChg>
          </p:ext>
        </pc:ext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5E76-659D-4412-BD7B-55FD53490B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013A50-4F17-46CA-8798-49C01CCB7CF2}">
      <dgm:prSet/>
      <dgm:spPr/>
      <dgm:t>
        <a:bodyPr/>
        <a:lstStyle/>
        <a:p>
          <a:r>
            <a:rPr lang="en-US"/>
            <a:t>To serve as a repository for learning materials that support countries and peer advisors thorough SOFF phases</a:t>
          </a:r>
        </a:p>
      </dgm:t>
    </dgm:pt>
    <dgm:pt modelId="{AF6E6E3F-1E8A-4F66-8801-A92DA9FFA1C5}" type="parTrans" cxnId="{A005AC64-860E-4060-8F4D-6A1F62DC389E}">
      <dgm:prSet/>
      <dgm:spPr/>
      <dgm:t>
        <a:bodyPr/>
        <a:lstStyle/>
        <a:p>
          <a:endParaRPr lang="en-US"/>
        </a:p>
      </dgm:t>
    </dgm:pt>
    <dgm:pt modelId="{5A4AC97C-E691-4F9A-AC86-822DAFE5A577}" type="sibTrans" cxnId="{A005AC64-860E-4060-8F4D-6A1F62DC389E}">
      <dgm:prSet/>
      <dgm:spPr/>
      <dgm:t>
        <a:bodyPr/>
        <a:lstStyle/>
        <a:p>
          <a:endParaRPr lang="en-US"/>
        </a:p>
      </dgm:t>
    </dgm:pt>
    <dgm:pt modelId="{7525FBC1-0B41-46D6-BCC3-19721DA73B9E}">
      <dgm:prSet/>
      <dgm:spPr/>
      <dgm:t>
        <a:bodyPr/>
        <a:lstStyle/>
        <a:p>
          <a:r>
            <a:rPr lang="en-US" i="0"/>
            <a:t>To function as</a:t>
          </a:r>
          <a:r>
            <a:rPr lang="en-US"/>
            <a:t> a hub for discussions and experience sharing </a:t>
          </a:r>
        </a:p>
      </dgm:t>
    </dgm:pt>
    <dgm:pt modelId="{B6088E9B-C48A-4850-B5CF-9BB5F9E0CAA9}" type="parTrans" cxnId="{A39854F0-8EEB-4A3C-9380-7F56725580A6}">
      <dgm:prSet/>
      <dgm:spPr/>
      <dgm:t>
        <a:bodyPr/>
        <a:lstStyle/>
        <a:p>
          <a:endParaRPr lang="en-US"/>
        </a:p>
      </dgm:t>
    </dgm:pt>
    <dgm:pt modelId="{50FB4F92-1A82-498C-A06C-7079B87B9365}" type="sibTrans" cxnId="{A39854F0-8EEB-4A3C-9380-7F56725580A6}">
      <dgm:prSet/>
      <dgm:spPr/>
      <dgm:t>
        <a:bodyPr/>
        <a:lstStyle/>
        <a:p>
          <a:endParaRPr lang="en-US"/>
        </a:p>
      </dgm:t>
    </dgm:pt>
    <dgm:pt modelId="{8D83EB5D-49F0-4E53-B635-3EB5FCE834A5}">
      <dgm:prSet/>
      <dgm:spPr/>
      <dgm:t>
        <a:bodyPr/>
        <a:lstStyle/>
        <a:p>
          <a:r>
            <a:rPr lang="en-US"/>
            <a:t>To provide </a:t>
          </a:r>
          <a:r>
            <a:rPr lang="en-US" i="0"/>
            <a:t>a channel for the SOFF Secretariat to announce updates and communicate with </a:t>
          </a:r>
          <a:r>
            <a:rPr lang="en-US"/>
            <a:t>p</a:t>
          </a:r>
          <a:r>
            <a:rPr lang="en-US" i="0"/>
            <a:t>eer </a:t>
          </a:r>
          <a:r>
            <a:rPr lang="en-US"/>
            <a:t>a</a:t>
          </a:r>
          <a:r>
            <a:rPr lang="en-US" i="0"/>
            <a:t>dvisors</a:t>
          </a:r>
          <a:endParaRPr lang="en-US"/>
        </a:p>
      </dgm:t>
    </dgm:pt>
    <dgm:pt modelId="{3CB5A877-E7F7-4523-AB0D-CCE87E0CAA5E}" type="parTrans" cxnId="{24076CAD-0FB3-4FF5-BE7B-C4340DAF05B6}">
      <dgm:prSet/>
      <dgm:spPr/>
      <dgm:t>
        <a:bodyPr/>
        <a:lstStyle/>
        <a:p>
          <a:endParaRPr lang="en-US"/>
        </a:p>
      </dgm:t>
    </dgm:pt>
    <dgm:pt modelId="{24547B12-DB17-4E4C-9736-15046FAB3D69}" type="sibTrans" cxnId="{24076CAD-0FB3-4FF5-BE7B-C4340DAF05B6}">
      <dgm:prSet/>
      <dgm:spPr/>
      <dgm:t>
        <a:bodyPr/>
        <a:lstStyle/>
        <a:p>
          <a:endParaRPr lang="en-US"/>
        </a:p>
      </dgm:t>
    </dgm:pt>
    <dgm:pt modelId="{63EF3C7E-0E8C-4CA2-8B1C-37718CAA3CAA}" type="pres">
      <dgm:prSet presAssocID="{4A675E76-659D-4412-BD7B-55FD53490BDD}" presName="root" presStyleCnt="0">
        <dgm:presLayoutVars>
          <dgm:dir/>
          <dgm:resizeHandles val="exact"/>
        </dgm:presLayoutVars>
      </dgm:prSet>
      <dgm:spPr/>
    </dgm:pt>
    <dgm:pt modelId="{36CBA659-BD21-4256-899A-28753727B0F9}" type="pres">
      <dgm:prSet presAssocID="{51013A50-4F17-46CA-8798-49C01CCB7CF2}" presName="compNode" presStyleCnt="0"/>
      <dgm:spPr/>
    </dgm:pt>
    <dgm:pt modelId="{923EA7FA-F7D4-41C9-82FB-512D96A5DA6B}" type="pres">
      <dgm:prSet presAssocID="{51013A50-4F17-46CA-8798-49C01CCB7CF2}" presName="bgRect" presStyleLbl="bgShp" presStyleIdx="0" presStyleCnt="3"/>
      <dgm:spPr/>
    </dgm:pt>
    <dgm:pt modelId="{FEB9066C-F4F0-44BE-AAC3-B9924B552F39}" type="pres">
      <dgm:prSet presAssocID="{51013A50-4F17-46CA-8798-49C01CCB7C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C73211C-FD8C-4D56-8467-1A4F77D5E4C3}" type="pres">
      <dgm:prSet presAssocID="{51013A50-4F17-46CA-8798-49C01CCB7CF2}" presName="spaceRect" presStyleCnt="0"/>
      <dgm:spPr/>
    </dgm:pt>
    <dgm:pt modelId="{15DF7810-A77A-4F6C-A86F-B43709EED143}" type="pres">
      <dgm:prSet presAssocID="{51013A50-4F17-46CA-8798-49C01CCB7CF2}" presName="parTx" presStyleLbl="revTx" presStyleIdx="0" presStyleCnt="3">
        <dgm:presLayoutVars>
          <dgm:chMax val="0"/>
          <dgm:chPref val="0"/>
        </dgm:presLayoutVars>
      </dgm:prSet>
      <dgm:spPr/>
    </dgm:pt>
    <dgm:pt modelId="{470D66E4-B09B-40D5-B9FF-3653A2B0E475}" type="pres">
      <dgm:prSet presAssocID="{5A4AC97C-E691-4F9A-AC86-822DAFE5A577}" presName="sibTrans" presStyleCnt="0"/>
      <dgm:spPr/>
    </dgm:pt>
    <dgm:pt modelId="{2FE67DBB-04C2-4061-8324-CAEF7EDED307}" type="pres">
      <dgm:prSet presAssocID="{7525FBC1-0B41-46D6-BCC3-19721DA73B9E}" presName="compNode" presStyleCnt="0"/>
      <dgm:spPr/>
    </dgm:pt>
    <dgm:pt modelId="{771741A1-362F-4E98-A32E-292788E1D9C0}" type="pres">
      <dgm:prSet presAssocID="{7525FBC1-0B41-46D6-BCC3-19721DA73B9E}" presName="bgRect" presStyleLbl="bgShp" presStyleIdx="1" presStyleCnt="3"/>
      <dgm:spPr/>
    </dgm:pt>
    <dgm:pt modelId="{F8EA450B-7408-47A1-99B9-0F459F3CE836}" type="pres">
      <dgm:prSet presAssocID="{7525FBC1-0B41-46D6-BCC3-19721DA73B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A1FC803-4CA9-40BB-A401-C1C028E22D4E}" type="pres">
      <dgm:prSet presAssocID="{7525FBC1-0B41-46D6-BCC3-19721DA73B9E}" presName="spaceRect" presStyleCnt="0"/>
      <dgm:spPr/>
    </dgm:pt>
    <dgm:pt modelId="{77BCA991-2B5D-47C9-858B-0BB14F4F6AD8}" type="pres">
      <dgm:prSet presAssocID="{7525FBC1-0B41-46D6-BCC3-19721DA73B9E}" presName="parTx" presStyleLbl="revTx" presStyleIdx="1" presStyleCnt="3">
        <dgm:presLayoutVars>
          <dgm:chMax val="0"/>
          <dgm:chPref val="0"/>
        </dgm:presLayoutVars>
      </dgm:prSet>
      <dgm:spPr/>
    </dgm:pt>
    <dgm:pt modelId="{16353CC7-74BE-480E-9CD3-475F29D3563E}" type="pres">
      <dgm:prSet presAssocID="{50FB4F92-1A82-498C-A06C-7079B87B9365}" presName="sibTrans" presStyleCnt="0"/>
      <dgm:spPr/>
    </dgm:pt>
    <dgm:pt modelId="{68E004A7-68E3-4299-BBCC-7B00DD09DE41}" type="pres">
      <dgm:prSet presAssocID="{8D83EB5D-49F0-4E53-B635-3EB5FCE834A5}" presName="compNode" presStyleCnt="0"/>
      <dgm:spPr/>
    </dgm:pt>
    <dgm:pt modelId="{12BF3B8A-6903-4E7B-9A1E-F8943CEF4BCB}" type="pres">
      <dgm:prSet presAssocID="{8D83EB5D-49F0-4E53-B635-3EB5FCE834A5}" presName="bgRect" presStyleLbl="bgShp" presStyleIdx="2" presStyleCnt="3"/>
      <dgm:spPr/>
    </dgm:pt>
    <dgm:pt modelId="{27DD4484-AC86-4DA3-A19B-B46712F9B2B9}" type="pres">
      <dgm:prSet presAssocID="{8D83EB5D-49F0-4E53-B635-3EB5FCE834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CD9C8E3-397C-478E-9FD3-B060CBDA8870}" type="pres">
      <dgm:prSet presAssocID="{8D83EB5D-49F0-4E53-B635-3EB5FCE834A5}" presName="spaceRect" presStyleCnt="0"/>
      <dgm:spPr/>
    </dgm:pt>
    <dgm:pt modelId="{73A0211D-59A5-4DE5-A499-B4508BEF5E08}" type="pres">
      <dgm:prSet presAssocID="{8D83EB5D-49F0-4E53-B635-3EB5FCE834A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005AC64-860E-4060-8F4D-6A1F62DC389E}" srcId="{4A675E76-659D-4412-BD7B-55FD53490BDD}" destId="{51013A50-4F17-46CA-8798-49C01CCB7CF2}" srcOrd="0" destOrd="0" parTransId="{AF6E6E3F-1E8A-4F66-8801-A92DA9FFA1C5}" sibTransId="{5A4AC97C-E691-4F9A-AC86-822DAFE5A577}"/>
    <dgm:cxn modelId="{05D93F85-E8B8-41BC-B16D-BA59DE0BFF8D}" type="presOf" srcId="{4A675E76-659D-4412-BD7B-55FD53490BDD}" destId="{63EF3C7E-0E8C-4CA2-8B1C-37718CAA3CAA}" srcOrd="0" destOrd="0" presId="urn:microsoft.com/office/officeart/2018/2/layout/IconVerticalSolidList"/>
    <dgm:cxn modelId="{24076CAD-0FB3-4FF5-BE7B-C4340DAF05B6}" srcId="{4A675E76-659D-4412-BD7B-55FD53490BDD}" destId="{8D83EB5D-49F0-4E53-B635-3EB5FCE834A5}" srcOrd="2" destOrd="0" parTransId="{3CB5A877-E7F7-4523-AB0D-CCE87E0CAA5E}" sibTransId="{24547B12-DB17-4E4C-9736-15046FAB3D69}"/>
    <dgm:cxn modelId="{14BD64B9-CAA6-4E59-A65C-2D4E95865A5A}" type="presOf" srcId="{7525FBC1-0B41-46D6-BCC3-19721DA73B9E}" destId="{77BCA991-2B5D-47C9-858B-0BB14F4F6AD8}" srcOrd="0" destOrd="0" presId="urn:microsoft.com/office/officeart/2018/2/layout/IconVerticalSolidList"/>
    <dgm:cxn modelId="{3EA80FBC-5D1E-449E-8055-A515B5D35B66}" type="presOf" srcId="{51013A50-4F17-46CA-8798-49C01CCB7CF2}" destId="{15DF7810-A77A-4F6C-A86F-B43709EED143}" srcOrd="0" destOrd="0" presId="urn:microsoft.com/office/officeart/2018/2/layout/IconVerticalSolidList"/>
    <dgm:cxn modelId="{8A72C9C6-9E92-46F3-B640-C0C363EB547A}" type="presOf" srcId="{8D83EB5D-49F0-4E53-B635-3EB5FCE834A5}" destId="{73A0211D-59A5-4DE5-A499-B4508BEF5E08}" srcOrd="0" destOrd="0" presId="urn:microsoft.com/office/officeart/2018/2/layout/IconVerticalSolidList"/>
    <dgm:cxn modelId="{A39854F0-8EEB-4A3C-9380-7F56725580A6}" srcId="{4A675E76-659D-4412-BD7B-55FD53490BDD}" destId="{7525FBC1-0B41-46D6-BCC3-19721DA73B9E}" srcOrd="1" destOrd="0" parTransId="{B6088E9B-C48A-4850-B5CF-9BB5F9E0CAA9}" sibTransId="{50FB4F92-1A82-498C-A06C-7079B87B9365}"/>
    <dgm:cxn modelId="{828EF0B8-79EC-4A6F-8966-58906B131370}" type="presParOf" srcId="{63EF3C7E-0E8C-4CA2-8B1C-37718CAA3CAA}" destId="{36CBA659-BD21-4256-899A-28753727B0F9}" srcOrd="0" destOrd="0" presId="urn:microsoft.com/office/officeart/2018/2/layout/IconVerticalSolidList"/>
    <dgm:cxn modelId="{92584A0A-DD0C-4C30-8D4C-9CA766E1E910}" type="presParOf" srcId="{36CBA659-BD21-4256-899A-28753727B0F9}" destId="{923EA7FA-F7D4-41C9-82FB-512D96A5DA6B}" srcOrd="0" destOrd="0" presId="urn:microsoft.com/office/officeart/2018/2/layout/IconVerticalSolidList"/>
    <dgm:cxn modelId="{F47A2E05-21E4-435B-976B-2C922FAD11FA}" type="presParOf" srcId="{36CBA659-BD21-4256-899A-28753727B0F9}" destId="{FEB9066C-F4F0-44BE-AAC3-B9924B552F39}" srcOrd="1" destOrd="0" presId="urn:microsoft.com/office/officeart/2018/2/layout/IconVerticalSolidList"/>
    <dgm:cxn modelId="{A3C1BF57-D2FD-4C23-802F-4DCEFD91BC83}" type="presParOf" srcId="{36CBA659-BD21-4256-899A-28753727B0F9}" destId="{8C73211C-FD8C-4D56-8467-1A4F77D5E4C3}" srcOrd="2" destOrd="0" presId="urn:microsoft.com/office/officeart/2018/2/layout/IconVerticalSolidList"/>
    <dgm:cxn modelId="{518CEDD7-1644-4FDA-8B70-F56B1D7B9826}" type="presParOf" srcId="{36CBA659-BD21-4256-899A-28753727B0F9}" destId="{15DF7810-A77A-4F6C-A86F-B43709EED143}" srcOrd="3" destOrd="0" presId="urn:microsoft.com/office/officeart/2018/2/layout/IconVerticalSolidList"/>
    <dgm:cxn modelId="{FFF0EA46-3EF4-4B9F-A564-02878DA37E1E}" type="presParOf" srcId="{63EF3C7E-0E8C-4CA2-8B1C-37718CAA3CAA}" destId="{470D66E4-B09B-40D5-B9FF-3653A2B0E475}" srcOrd="1" destOrd="0" presId="urn:microsoft.com/office/officeart/2018/2/layout/IconVerticalSolidList"/>
    <dgm:cxn modelId="{35C4D87D-E426-45E7-B7B5-33FACEC889AB}" type="presParOf" srcId="{63EF3C7E-0E8C-4CA2-8B1C-37718CAA3CAA}" destId="{2FE67DBB-04C2-4061-8324-CAEF7EDED307}" srcOrd="2" destOrd="0" presId="urn:microsoft.com/office/officeart/2018/2/layout/IconVerticalSolidList"/>
    <dgm:cxn modelId="{4B2E5775-8D42-492C-834A-35482F88F0A8}" type="presParOf" srcId="{2FE67DBB-04C2-4061-8324-CAEF7EDED307}" destId="{771741A1-362F-4E98-A32E-292788E1D9C0}" srcOrd="0" destOrd="0" presId="urn:microsoft.com/office/officeart/2018/2/layout/IconVerticalSolidList"/>
    <dgm:cxn modelId="{E8BDAD51-3DC1-4EA5-9BEB-F58CE115D61B}" type="presParOf" srcId="{2FE67DBB-04C2-4061-8324-CAEF7EDED307}" destId="{F8EA450B-7408-47A1-99B9-0F459F3CE836}" srcOrd="1" destOrd="0" presId="urn:microsoft.com/office/officeart/2018/2/layout/IconVerticalSolidList"/>
    <dgm:cxn modelId="{D8137DFE-8E78-42EA-8444-D80259BA6187}" type="presParOf" srcId="{2FE67DBB-04C2-4061-8324-CAEF7EDED307}" destId="{8A1FC803-4CA9-40BB-A401-C1C028E22D4E}" srcOrd="2" destOrd="0" presId="urn:microsoft.com/office/officeart/2018/2/layout/IconVerticalSolidList"/>
    <dgm:cxn modelId="{BA35C0ED-DEB1-40B6-B93A-D855C64F44BE}" type="presParOf" srcId="{2FE67DBB-04C2-4061-8324-CAEF7EDED307}" destId="{77BCA991-2B5D-47C9-858B-0BB14F4F6AD8}" srcOrd="3" destOrd="0" presId="urn:microsoft.com/office/officeart/2018/2/layout/IconVerticalSolidList"/>
    <dgm:cxn modelId="{C66958E9-2993-4DE2-8B76-67A3BFE8AA6F}" type="presParOf" srcId="{63EF3C7E-0E8C-4CA2-8B1C-37718CAA3CAA}" destId="{16353CC7-74BE-480E-9CD3-475F29D3563E}" srcOrd="3" destOrd="0" presId="urn:microsoft.com/office/officeart/2018/2/layout/IconVerticalSolidList"/>
    <dgm:cxn modelId="{FCEA8141-1728-4289-BCFF-74B8678322C2}" type="presParOf" srcId="{63EF3C7E-0E8C-4CA2-8B1C-37718CAA3CAA}" destId="{68E004A7-68E3-4299-BBCC-7B00DD09DE41}" srcOrd="4" destOrd="0" presId="urn:microsoft.com/office/officeart/2018/2/layout/IconVerticalSolidList"/>
    <dgm:cxn modelId="{C5A055A2-1E72-4C84-8BDF-ECFBDB25A36D}" type="presParOf" srcId="{68E004A7-68E3-4299-BBCC-7B00DD09DE41}" destId="{12BF3B8A-6903-4E7B-9A1E-F8943CEF4BCB}" srcOrd="0" destOrd="0" presId="urn:microsoft.com/office/officeart/2018/2/layout/IconVerticalSolidList"/>
    <dgm:cxn modelId="{FEBC2DB4-F02B-4C58-BEDB-379E4778178A}" type="presParOf" srcId="{68E004A7-68E3-4299-BBCC-7B00DD09DE41}" destId="{27DD4484-AC86-4DA3-A19B-B46712F9B2B9}" srcOrd="1" destOrd="0" presId="urn:microsoft.com/office/officeart/2018/2/layout/IconVerticalSolidList"/>
    <dgm:cxn modelId="{7CFADC4C-63DA-4F2F-B605-260B8B558A4B}" type="presParOf" srcId="{68E004A7-68E3-4299-BBCC-7B00DD09DE41}" destId="{1CD9C8E3-397C-478E-9FD3-B060CBDA8870}" srcOrd="2" destOrd="0" presId="urn:microsoft.com/office/officeart/2018/2/layout/IconVerticalSolidList"/>
    <dgm:cxn modelId="{E534924F-0666-4AAB-9C05-F157E55E622F}" type="presParOf" srcId="{68E004A7-68E3-4299-BBCC-7B00DD09DE41}" destId="{73A0211D-59A5-4DE5-A499-B4508BEF5E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EA7FA-F7D4-41C9-82FB-512D96A5DA6B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9066C-F4F0-44BE-AAC3-B9924B552F3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F7810-A77A-4F6C-A86F-B43709EED143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serve as a repository for learning materials that support countries and peer advisors thorough SOFF phases</a:t>
          </a:r>
        </a:p>
      </dsp:txBody>
      <dsp:txXfrm>
        <a:off x="1493203" y="552"/>
        <a:ext cx="9479596" cy="1292816"/>
      </dsp:txXfrm>
    </dsp:sp>
    <dsp:sp modelId="{771741A1-362F-4E98-A32E-292788E1D9C0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A450B-7408-47A1-99B9-0F459F3CE836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CA991-2B5D-47C9-858B-0BB14F4F6AD8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/>
            <a:t>To function as</a:t>
          </a:r>
          <a:r>
            <a:rPr lang="en-US" sz="2500" kern="1200"/>
            <a:t> a hub for discussions and experience sharing </a:t>
          </a:r>
        </a:p>
      </dsp:txBody>
      <dsp:txXfrm>
        <a:off x="1493203" y="1616573"/>
        <a:ext cx="9479596" cy="1292816"/>
      </dsp:txXfrm>
    </dsp:sp>
    <dsp:sp modelId="{12BF3B8A-6903-4E7B-9A1E-F8943CEF4BCB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D4484-AC86-4DA3-A19B-B46712F9B2B9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211D-59A5-4DE5-A499-B4508BEF5E08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provide </a:t>
          </a:r>
          <a:r>
            <a:rPr lang="en-US" sz="2500" i="0" kern="1200"/>
            <a:t>a channel for the SOFF Secretariat to announce updates and communicate with </a:t>
          </a:r>
          <a:r>
            <a:rPr lang="en-US" sz="2500" kern="1200"/>
            <a:t>p</a:t>
          </a:r>
          <a:r>
            <a:rPr lang="en-US" sz="2500" i="0" kern="1200"/>
            <a:t>eer </a:t>
          </a:r>
          <a:r>
            <a:rPr lang="en-US" sz="2500" kern="1200"/>
            <a:t>a</a:t>
          </a:r>
          <a:r>
            <a:rPr lang="en-US" sz="2500" i="0" kern="1200"/>
            <a:t>dvisors</a:t>
          </a:r>
          <a:endParaRPr lang="en-US" sz="2500" kern="1200"/>
        </a:p>
      </dsp:txBody>
      <dsp:txXfrm>
        <a:off x="1493203" y="3232593"/>
        <a:ext cx="94795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500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14/10/2024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14/10/2024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trp.wmo.int/course/view.php?id=34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150287"/>
            <a:ext cx="7281053" cy="32328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2A42"/>
                </a:solidFill>
              </a:rPr>
              <a:t>Peer Advisor &amp; Implementing Entity Workshop</a:t>
            </a:r>
            <a:br>
              <a:rPr lang="en-US" dirty="0">
                <a:solidFill>
                  <a:srgbClr val="112A42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GB" sz="2000" b="1" kern="0" dirty="0">
                <a:solidFill>
                  <a:schemeClr val="bg1"/>
                </a:solidFill>
                <a:effectLst/>
              </a:rPr>
              <a:t>Session 4: </a:t>
            </a:r>
            <a:r>
              <a:rPr lang="en-GB" sz="2000" b="0" kern="0" dirty="0">
                <a:solidFill>
                  <a:schemeClr val="bg1"/>
                </a:solidFill>
                <a:effectLst/>
              </a:rPr>
              <a:t>Sharing lesson learned: Learning platforms, SOFF Moodle and Compliance Help desk</a:t>
            </a:r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3" y="1479604"/>
            <a:ext cx="10107612" cy="569912"/>
          </a:xfrm>
        </p:spPr>
        <p:txBody>
          <a:bodyPr/>
          <a:lstStyle/>
          <a:p>
            <a:r>
              <a:rPr lang="en-US"/>
              <a:t>9 – 10 October</a:t>
            </a:r>
            <a:r>
              <a:rPr lang="en-CH"/>
              <a:t>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76305" y="2106104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389316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5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745A-7802-1D83-D940-50C1FD18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Consultation on SOFF </a:t>
            </a:r>
            <a:r>
              <a:rPr lang="en-US" err="1">
                <a:latin typeface="Open Sans"/>
                <a:ea typeface="Open Sans"/>
                <a:cs typeface="Open Sans"/>
              </a:rPr>
              <a:t>LearnConnect</a:t>
            </a:r>
            <a:endParaRPr lang="en-CH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3471-DA54-0F87-B6C4-3E068BC2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8483"/>
            <a:ext cx="10972800" cy="46976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Open Sans"/>
                <a:ea typeface="Open Sans"/>
                <a:cs typeface="Open Sans"/>
              </a:rPr>
              <a:t>SOFF tailored webinars have provided a platform for exchange and sharing on specific topics, scheduled at particular times</a:t>
            </a:r>
            <a:endParaRPr lang="en-US" sz="2400"/>
          </a:p>
          <a:p>
            <a:r>
              <a:rPr lang="en-US" sz="2400">
                <a:latin typeface="Open Sans"/>
                <a:ea typeface="Open Sans"/>
                <a:cs typeface="Open Sans"/>
              </a:rPr>
              <a:t>CHD community of practice</a:t>
            </a:r>
          </a:p>
          <a:p>
            <a:r>
              <a:rPr lang="en-US" sz="2400">
                <a:latin typeface="Open Sans"/>
                <a:ea typeface="Open Sans"/>
                <a:cs typeface="Open Sans"/>
              </a:rPr>
              <a:t>Announcements and updates from the SOFF Secretariat are primarily circulated via email, as well as technical questions from individual peer advisors</a:t>
            </a:r>
          </a:p>
          <a:p>
            <a:r>
              <a:rPr lang="en-US" sz="2400">
                <a:latin typeface="Open Sans"/>
                <a:ea typeface="Open Sans"/>
                <a:cs typeface="Open Sans"/>
              </a:rPr>
              <a:t>Propose idea to have a platform for learning material repository, sharing between peers and WMO and SOFF Sec, and is </a:t>
            </a:r>
            <a:r>
              <a:rPr lang="en-US" sz="2400" err="1">
                <a:latin typeface="Open Sans"/>
                <a:ea typeface="Open Sans"/>
                <a:cs typeface="Open Sans"/>
              </a:rPr>
              <a:t>accesible</a:t>
            </a:r>
            <a:r>
              <a:rPr lang="en-US" sz="2400">
                <a:latin typeface="Open Sans"/>
                <a:ea typeface="Open Sans"/>
                <a:cs typeface="Open Sans"/>
              </a:rPr>
              <a:t> to all peer advisors at anytime</a:t>
            </a:r>
            <a:endParaRPr lang="en-US" sz="2400"/>
          </a:p>
          <a:p>
            <a:r>
              <a:rPr lang="en-US" sz="2400">
                <a:latin typeface="Open Sans"/>
                <a:ea typeface="Open Sans"/>
                <a:cs typeface="Open Sans"/>
              </a:rPr>
              <a:t>Having the SOFF </a:t>
            </a:r>
            <a:r>
              <a:rPr lang="en-US" sz="2400" err="1">
                <a:latin typeface="Open Sans"/>
                <a:ea typeface="Open Sans"/>
                <a:cs typeface="Open Sans"/>
              </a:rPr>
              <a:t>LearnConnect</a:t>
            </a:r>
            <a:r>
              <a:rPr lang="en-US" sz="2400">
                <a:latin typeface="Open Sans"/>
                <a:ea typeface="Open Sans"/>
                <a:cs typeface="Open Sans"/>
              </a:rPr>
              <a:t> on WMO’s Moodle Education and Training (ETR) platform will allow access to other relevant learning materials and online courses within WMO.</a:t>
            </a:r>
            <a:endParaRPr lang="en-US" sz="2400"/>
          </a:p>
          <a:p>
            <a:endParaRPr lang="en-US">
              <a:latin typeface="Open Sans"/>
              <a:ea typeface="Open Sans"/>
              <a:cs typeface="Open Sans"/>
            </a:endParaRPr>
          </a:p>
          <a:p>
            <a:endParaRPr lang="en-US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775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fr-CH"/>
              <a:t>Objective of the platform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710622-E1E8-7248-8306-A105BE6EF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1682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17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DFED-1E0D-1CCB-DDCD-FCE880CC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96272"/>
            <a:ext cx="10972800" cy="1143000"/>
          </a:xfrm>
        </p:spPr>
        <p:txBody>
          <a:bodyPr/>
          <a:lstStyle/>
          <a:p>
            <a:r>
              <a:rPr lang="fr-CH" dirty="0" err="1"/>
              <a:t>Functional</a:t>
            </a:r>
            <a:r>
              <a:rPr lang="fr-CH" dirty="0"/>
              <a:t> </a:t>
            </a:r>
            <a:r>
              <a:rPr lang="fr-CH" dirty="0" err="1"/>
              <a:t>Specifications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480FD-DE1C-AE1D-B8A9-102BBE8FD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1452784"/>
            <a:ext cx="5910943" cy="508113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900" dirty="0"/>
              <a:t>SOFF </a:t>
            </a:r>
            <a:r>
              <a:rPr lang="en-US" sz="2900" dirty="0" err="1"/>
              <a:t>LearnConnect</a:t>
            </a:r>
            <a:r>
              <a:rPr lang="en-US" sz="2900" dirty="0"/>
              <a:t> would be </a:t>
            </a:r>
            <a:r>
              <a:rPr lang="en-US" sz="2900" b="1" dirty="0"/>
              <a:t>open to everyone </a:t>
            </a:r>
            <a:r>
              <a:rPr lang="en-US" sz="2900" dirty="0"/>
              <a:t>(unless otherwise agreed to be exclusive for SOFF Peer Advisors).</a:t>
            </a:r>
          </a:p>
          <a:p>
            <a:pPr marL="0" indent="0" algn="just">
              <a:buNone/>
            </a:pPr>
            <a:endParaRPr lang="en-US" sz="2900" dirty="0"/>
          </a:p>
          <a:p>
            <a:pPr algn="just"/>
            <a:r>
              <a:rPr lang="en-US" sz="2900" dirty="0"/>
              <a:t>To contribute to discussions and receive notifications for new posts, </a:t>
            </a:r>
            <a:r>
              <a:rPr lang="en-US" sz="2900" b="1" dirty="0"/>
              <a:t>Peer Advisors need to create an account on the WMO ETR Moodle and assign it </a:t>
            </a:r>
            <a:r>
              <a:rPr lang="en-US" sz="2900" dirty="0"/>
              <a:t>to SOFF </a:t>
            </a:r>
            <a:r>
              <a:rPr lang="en-US" sz="2900" dirty="0" err="1"/>
              <a:t>LearnConnect</a:t>
            </a:r>
            <a:r>
              <a:rPr lang="en-US" sz="2900" dirty="0"/>
              <a:t>.</a:t>
            </a:r>
          </a:p>
          <a:p>
            <a:pPr marL="0" indent="0" algn="just">
              <a:buNone/>
            </a:pPr>
            <a:endParaRPr lang="en-US" sz="2900" dirty="0"/>
          </a:p>
          <a:p>
            <a:pPr algn="just"/>
            <a:r>
              <a:rPr lang="en-US" sz="2900" dirty="0"/>
              <a:t>With an account on the WMO ETR Moodle, </a:t>
            </a:r>
            <a:r>
              <a:rPr lang="en-US" sz="2900" b="1" dirty="0"/>
              <a:t>Peer Advisors can access other learning materials or online courses on WMO Moodle</a:t>
            </a:r>
            <a:r>
              <a:rPr lang="en-US" sz="2900" dirty="0"/>
              <a:t>, such as the WMO Private Public Engagement course.</a:t>
            </a:r>
            <a:endParaRPr lang="fr-CH" sz="2900" dirty="0"/>
          </a:p>
          <a:p>
            <a:endParaRPr lang="en-US" sz="3200" dirty="0"/>
          </a:p>
          <a:p>
            <a:endParaRPr lang="fr-CH" sz="3200" dirty="0"/>
          </a:p>
          <a:p>
            <a:endParaRPr lang="en-US" sz="3200" dirty="0"/>
          </a:p>
          <a:p>
            <a:endParaRPr lang="fr-CH" sz="3200" b="1" dirty="0"/>
          </a:p>
          <a:p>
            <a:endParaRPr lang="en-US" sz="3200" b="1" dirty="0"/>
          </a:p>
          <a:p>
            <a:endParaRPr lang="fr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CD117-7588-BC9C-359F-299520CD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74" y="1452784"/>
            <a:ext cx="6233426" cy="342838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9FB55-F224-A5BE-C87B-595EDD844C72}"/>
              </a:ext>
            </a:extLst>
          </p:cNvPr>
          <p:cNvSpPr txBox="1"/>
          <p:nvPr/>
        </p:nvSpPr>
        <p:spPr>
          <a:xfrm>
            <a:off x="6096000" y="5094680"/>
            <a:ext cx="7706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Course: SOFF </a:t>
            </a:r>
            <a:r>
              <a:rPr lang="en-US" sz="1800" dirty="0" err="1">
                <a:hlinkClick r:id="rId3"/>
              </a:rPr>
              <a:t>LearnConnect</a:t>
            </a:r>
            <a:r>
              <a:rPr lang="en-US" sz="1800" dirty="0">
                <a:hlinkClick r:id="rId3"/>
              </a:rPr>
              <a:t> | ETRP Moodle Site (wmo.int)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7524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870E-9F25-129F-97EE-897B5B17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2114323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fr-CH" sz="4800" err="1"/>
              <a:t>Thank</a:t>
            </a:r>
            <a:r>
              <a:rPr lang="fr-CH" sz="4800"/>
              <a:t> </a:t>
            </a:r>
            <a:r>
              <a:rPr lang="fr-CH" sz="4800" err="1"/>
              <a:t>you</a:t>
            </a:r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4255864595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3</TotalTime>
  <Words>280</Words>
  <Application>Microsoft Office PowerPoint</Application>
  <PresentationFormat>Widescreen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Helvetica Neue</vt:lpstr>
      <vt:lpstr>Arial</vt:lpstr>
      <vt:lpstr>Calibri</vt:lpstr>
      <vt:lpstr>Open Sans</vt:lpstr>
      <vt:lpstr>Segoe UI</vt:lpstr>
      <vt:lpstr>SOFF Theme</vt:lpstr>
      <vt:lpstr>SOFF Theme_with logo</vt:lpstr>
      <vt:lpstr>Peer Advisor &amp; Implementing Entity Workshop  Session 4: Sharing lesson learned: Learning platforms, SOFF Moodle and Compliance Help desk</vt:lpstr>
      <vt:lpstr>Consultation on SOFF LearnConnect</vt:lpstr>
      <vt:lpstr>Objective of the platform</vt:lpstr>
      <vt:lpstr>Functional Specifications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SOFF Regional Implementation in South Asia  Systematic Observations Financing Facility</dc:title>
  <dc:creator>Zulkarnain</dc:creator>
  <cp:lastModifiedBy>AJ Untalan</cp:lastModifiedBy>
  <cp:revision>1</cp:revision>
  <dcterms:created xsi:type="dcterms:W3CDTF">2024-08-15T14:24:26Z</dcterms:created>
  <dcterms:modified xsi:type="dcterms:W3CDTF">2024-10-14T12:38:11Z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