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10"/>
  </p:notesMasterIdLst>
  <p:handoutMasterIdLst>
    <p:handoutMasterId r:id="rId11"/>
  </p:handoutMasterIdLst>
  <p:sldIdLst>
    <p:sldId id="256" r:id="rId6"/>
    <p:sldId id="1594" r:id="rId7"/>
    <p:sldId id="1593" r:id="rId8"/>
    <p:sldId id="1595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1E6540-DD12-5490-C007-889C79F83D00}" name="Ana Heureux" initials="AH" userId="S::aheureux@wmo.int::58f4a486-8597-42a6-abae-f5716dc38242" providerId="AD"/>
  <p188:author id="{CD907B79-4A38-254B-C47F-49EB1AAD4732}" name="Minna Huuskonen" initials="MH" userId="S::mhuuskonen@wmo.int::e45f599d-5da4-421e-9a0e-f978c5aaf942" providerId="AD"/>
  <p188:author id="{6D18257A-568F-4DFB-53EA-F96D9CB0C1BA}" name="Zulkarnain" initials="Zu" userId="S::zulkarnain@wmo.int::5083becb-a57d-47aa-bc56-c8e14edc6f30" providerId="AD"/>
  <p188:author id="{D63D9AA1-30D9-7216-705C-FBEF32CFBEA8}" name="Tshering Lhamo" initials="TL" userId="S::tlhamo@wmo.int::6010c263-cd21-4be1-a3d3-47f95daf464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980"/>
    <a:srgbClr val="333233"/>
    <a:srgbClr val="3AA1CE"/>
    <a:srgbClr val="018C85"/>
    <a:srgbClr val="1C3454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63221-79E1-4513-ABEA-C99270B77547}" v="1625" dt="2024-10-08T13:40:06.432"/>
    <p1510:client id="{2C08F2BF-7DFF-5741-A9C2-0B4B850880AF}" v="1" dt="2024-10-08T14:02:35.759"/>
    <p1510:client id="{CA03369C-5FBB-2F4D-98FD-613A968EC73E}" v="3" dt="2024-10-08T14:04:45.05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Heureux" userId="58f4a486-8597-42a6-abae-f5716dc38242" providerId="ADAL" clId="{27E63221-79E1-4513-ABEA-C99270B77547}"/>
    <pc:docChg chg="undo custSel addSld delSld modSld sldOrd">
      <pc:chgData name="Ana Heureux" userId="58f4a486-8597-42a6-abae-f5716dc38242" providerId="ADAL" clId="{27E63221-79E1-4513-ABEA-C99270B77547}" dt="2024-10-08T13:40:06.432" v="2367" actId="26606"/>
      <pc:docMkLst>
        <pc:docMk/>
      </pc:docMkLst>
      <pc:sldChg chg="modSp mod">
        <pc:chgData name="Ana Heureux" userId="58f4a486-8597-42a6-abae-f5716dc38242" providerId="ADAL" clId="{27E63221-79E1-4513-ABEA-C99270B77547}" dt="2024-10-07T17:22:42.606" v="11" actId="113"/>
        <pc:sldMkLst>
          <pc:docMk/>
          <pc:sldMk cId="281851875" sldId="256"/>
        </pc:sldMkLst>
        <pc:spChg chg="mod">
          <ac:chgData name="Ana Heureux" userId="58f4a486-8597-42a6-abae-f5716dc38242" providerId="ADAL" clId="{27E63221-79E1-4513-ABEA-C99270B77547}" dt="2024-10-07T17:22:42.606" v="11" actId="113"/>
          <ac:spMkLst>
            <pc:docMk/>
            <pc:sldMk cId="281851875" sldId="256"/>
            <ac:spMk id="2" creationId="{1257ACB5-6892-A143-A4B1-E4A0CC5B1D04}"/>
          </ac:spMkLst>
        </pc:spChg>
      </pc:sldChg>
      <pc:sldChg chg="del">
        <pc:chgData name="Ana Heureux" userId="58f4a486-8597-42a6-abae-f5716dc38242" providerId="ADAL" clId="{27E63221-79E1-4513-ABEA-C99270B77547}" dt="2024-10-07T17:21:59.121" v="1" actId="47"/>
        <pc:sldMkLst>
          <pc:docMk/>
          <pc:sldMk cId="2852177521" sldId="1590"/>
        </pc:sldMkLst>
      </pc:sldChg>
      <pc:sldChg chg="del">
        <pc:chgData name="Ana Heureux" userId="58f4a486-8597-42a6-abae-f5716dc38242" providerId="ADAL" clId="{27E63221-79E1-4513-ABEA-C99270B77547}" dt="2024-10-07T17:23:19.066" v="108" actId="47"/>
        <pc:sldMkLst>
          <pc:docMk/>
          <pc:sldMk cId="3374547287" sldId="1594"/>
        </pc:sldMkLst>
      </pc:sldChg>
      <pc:sldChg chg="modSp new mod">
        <pc:chgData name="Ana Heureux" userId="58f4a486-8597-42a6-abae-f5716dc38242" providerId="ADAL" clId="{27E63221-79E1-4513-ABEA-C99270B77547}" dt="2024-10-07T17:23:33.259" v="126" actId="14100"/>
        <pc:sldMkLst>
          <pc:docMk/>
          <pc:sldMk cId="4094734708" sldId="1595"/>
        </pc:sldMkLst>
        <pc:spChg chg="mod">
          <ac:chgData name="Ana Heureux" userId="58f4a486-8597-42a6-abae-f5716dc38242" providerId="ADAL" clId="{27E63221-79E1-4513-ABEA-C99270B77547}" dt="2024-10-07T17:23:27.839" v="125" actId="20577"/>
          <ac:spMkLst>
            <pc:docMk/>
            <pc:sldMk cId="4094734708" sldId="1595"/>
            <ac:spMk id="2" creationId="{8BC4CEFD-8AFA-7241-3B8D-FCE13513163A}"/>
          </ac:spMkLst>
        </pc:spChg>
        <pc:spChg chg="mod">
          <ac:chgData name="Ana Heureux" userId="58f4a486-8597-42a6-abae-f5716dc38242" providerId="ADAL" clId="{27E63221-79E1-4513-ABEA-C99270B77547}" dt="2024-10-07T17:23:33.259" v="126" actId="14100"/>
          <ac:spMkLst>
            <pc:docMk/>
            <pc:sldMk cId="4094734708" sldId="1595"/>
            <ac:spMk id="3" creationId="{E4CC4D51-8F75-072C-B34D-01B06904B911}"/>
          </ac:spMkLst>
        </pc:spChg>
      </pc:sldChg>
      <pc:sldChg chg="modSp new mod ord addCm">
        <pc:chgData name="Ana Heureux" userId="58f4a486-8597-42a6-abae-f5716dc38242" providerId="ADAL" clId="{27E63221-79E1-4513-ABEA-C99270B77547}" dt="2024-10-08T12:56:44.957" v="701" actId="20577"/>
        <pc:sldMkLst>
          <pc:docMk/>
          <pc:sldMk cId="2727610808" sldId="1596"/>
        </pc:sldMkLst>
        <pc:spChg chg="mod">
          <ac:chgData name="Ana Heureux" userId="58f4a486-8597-42a6-abae-f5716dc38242" providerId="ADAL" clId="{27E63221-79E1-4513-ABEA-C99270B77547}" dt="2024-10-08T12:56:44.957" v="701" actId="20577"/>
          <ac:spMkLst>
            <pc:docMk/>
            <pc:sldMk cId="2727610808" sldId="1596"/>
            <ac:spMk id="2" creationId="{E25A0984-3C8C-8986-78F1-946939068BC1}"/>
          </ac:spMkLst>
        </pc:spChg>
        <pc:spChg chg="mod">
          <ac:chgData name="Ana Heureux" userId="58f4a486-8597-42a6-abae-f5716dc38242" providerId="ADAL" clId="{27E63221-79E1-4513-ABEA-C99270B77547}" dt="2024-10-08T12:33:12.536" v="493" actId="5793"/>
          <ac:spMkLst>
            <pc:docMk/>
            <pc:sldMk cId="2727610808" sldId="1596"/>
            <ac:spMk id="5" creationId="{A89F8B3B-AE02-2428-FD97-A45FC0B83D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Heureux" userId="58f4a486-8597-42a6-abae-f5716dc38242" providerId="ADAL" clId="{27E63221-79E1-4513-ABEA-C99270B77547}" dt="2024-10-08T07:33:08.721" v="246"/>
              <pc2:cmMkLst xmlns:pc2="http://schemas.microsoft.com/office/powerpoint/2019/9/main/command">
                <pc:docMk/>
                <pc:sldMk cId="2727610808" sldId="1596"/>
                <pc2:cmMk id="{16C624EC-7EBA-4FBD-B98F-A739657A7395}"/>
              </pc2:cmMkLst>
            </pc226:cmChg>
          </p:ext>
        </pc:extLst>
      </pc:sldChg>
      <pc:sldChg chg="modSp new del mod chgLayout">
        <pc:chgData name="Ana Heureux" userId="58f4a486-8597-42a6-abae-f5716dc38242" providerId="ADAL" clId="{27E63221-79E1-4513-ABEA-C99270B77547}" dt="2024-10-08T12:33:05.997" v="491" actId="47"/>
        <pc:sldMkLst>
          <pc:docMk/>
          <pc:sldMk cId="3315639140" sldId="1597"/>
        </pc:sldMkLst>
        <pc:spChg chg="mod ord">
          <ac:chgData name="Ana Heureux" userId="58f4a486-8597-42a6-abae-f5716dc38242" providerId="ADAL" clId="{27E63221-79E1-4513-ABEA-C99270B77547}" dt="2024-10-08T12:29:54.630" v="327" actId="700"/>
          <ac:spMkLst>
            <pc:docMk/>
            <pc:sldMk cId="3315639140" sldId="1597"/>
            <ac:spMk id="2" creationId="{1F0BFE2E-B691-2E59-7473-2C5B77DCE296}"/>
          </ac:spMkLst>
        </pc:spChg>
        <pc:spChg chg="mod ord">
          <ac:chgData name="Ana Heureux" userId="58f4a486-8597-42a6-abae-f5716dc38242" providerId="ADAL" clId="{27E63221-79E1-4513-ABEA-C99270B77547}" dt="2024-10-08T12:29:54.630" v="327" actId="700"/>
          <ac:spMkLst>
            <pc:docMk/>
            <pc:sldMk cId="3315639140" sldId="1597"/>
            <ac:spMk id="3" creationId="{2DB67A46-5828-F129-FAA5-311892FD433F}"/>
          </ac:spMkLst>
        </pc:spChg>
      </pc:sldChg>
      <pc:sldChg chg="addSp delSp modSp new mod">
        <pc:chgData name="Ana Heureux" userId="58f4a486-8597-42a6-abae-f5716dc38242" providerId="ADAL" clId="{27E63221-79E1-4513-ABEA-C99270B77547}" dt="2024-10-08T13:40:06.432" v="2367" actId="26606"/>
        <pc:sldMkLst>
          <pc:docMk/>
          <pc:sldMk cId="3850613218" sldId="1598"/>
        </pc:sldMkLst>
        <pc:spChg chg="mod">
          <ac:chgData name="Ana Heureux" userId="58f4a486-8597-42a6-abae-f5716dc38242" providerId="ADAL" clId="{27E63221-79E1-4513-ABEA-C99270B77547}" dt="2024-10-08T13:40:06.432" v="2367" actId="26606"/>
          <ac:spMkLst>
            <pc:docMk/>
            <pc:sldMk cId="3850613218" sldId="1598"/>
            <ac:spMk id="2" creationId="{E1A1495A-3559-28EB-C2D8-351AE018D558}"/>
          </ac:spMkLst>
        </pc:spChg>
        <pc:spChg chg="add del mod">
          <ac:chgData name="Ana Heureux" userId="58f4a486-8597-42a6-abae-f5716dc38242" providerId="ADAL" clId="{27E63221-79E1-4513-ABEA-C99270B77547}" dt="2024-10-08T13:40:06.432" v="2367" actId="26606"/>
          <ac:spMkLst>
            <pc:docMk/>
            <pc:sldMk cId="3850613218" sldId="1598"/>
            <ac:spMk id="3" creationId="{6FC414CD-D9C6-F87A-642A-39A0BE8414EE}"/>
          </ac:spMkLst>
        </pc:spChg>
        <pc:graphicFrameChg chg="add del">
          <ac:chgData name="Ana Heureux" userId="58f4a486-8597-42a6-abae-f5716dc38242" providerId="ADAL" clId="{27E63221-79E1-4513-ABEA-C99270B77547}" dt="2024-10-08T13:40:06.432" v="2367" actId="26606"/>
          <ac:graphicFrameMkLst>
            <pc:docMk/>
            <pc:sldMk cId="3850613218" sldId="1598"/>
            <ac:graphicFrameMk id="5" creationId="{19F28CE3-002D-0899-64B6-1AD6CC0729EB}"/>
          </ac:graphicFrameMkLst>
        </pc:graphicFrameChg>
      </pc:sldChg>
      <pc:sldChg chg="modSp new del mod">
        <pc:chgData name="Ana Heureux" userId="58f4a486-8597-42a6-abae-f5716dc38242" providerId="ADAL" clId="{27E63221-79E1-4513-ABEA-C99270B77547}" dt="2024-10-08T12:28:06.133" v="273" actId="47"/>
        <pc:sldMkLst>
          <pc:docMk/>
          <pc:sldMk cId="1606180757" sldId="1599"/>
        </pc:sldMkLst>
        <pc:spChg chg="mod">
          <ac:chgData name="Ana Heureux" userId="58f4a486-8597-42a6-abae-f5716dc38242" providerId="ADAL" clId="{27E63221-79E1-4513-ABEA-C99270B77547}" dt="2024-10-08T12:28:00.287" v="272" actId="20577"/>
          <ac:spMkLst>
            <pc:docMk/>
            <pc:sldMk cId="1606180757" sldId="1599"/>
            <ac:spMk id="2" creationId="{DF66B1FF-0A77-F097-D1F4-65978EC4B3A2}"/>
          </ac:spMkLst>
        </pc:spChg>
      </pc:sldChg>
      <pc:sldChg chg="addSp delSp modSp new mod">
        <pc:chgData name="Ana Heureux" userId="58f4a486-8597-42a6-abae-f5716dc38242" providerId="ADAL" clId="{27E63221-79E1-4513-ABEA-C99270B77547}" dt="2024-10-08T13:37:03.931" v="2166" actId="26606"/>
        <pc:sldMkLst>
          <pc:docMk/>
          <pc:sldMk cId="2293791921" sldId="1599"/>
        </pc:sldMkLst>
        <pc:spChg chg="mod">
          <ac:chgData name="Ana Heureux" userId="58f4a486-8597-42a6-abae-f5716dc38242" providerId="ADAL" clId="{27E63221-79E1-4513-ABEA-C99270B77547}" dt="2024-10-08T13:36:52.253" v="2165" actId="26606"/>
          <ac:spMkLst>
            <pc:docMk/>
            <pc:sldMk cId="2293791921" sldId="1599"/>
            <ac:spMk id="2" creationId="{D36B8031-F465-1BB0-730E-B600437ED8F9}"/>
          </ac:spMkLst>
        </pc:spChg>
        <pc:spChg chg="del mod">
          <ac:chgData name="Ana Heureux" userId="58f4a486-8597-42a6-abae-f5716dc38242" providerId="ADAL" clId="{27E63221-79E1-4513-ABEA-C99270B77547}" dt="2024-10-08T13:36:52.253" v="2165" actId="26606"/>
          <ac:spMkLst>
            <pc:docMk/>
            <pc:sldMk cId="2293791921" sldId="1599"/>
            <ac:spMk id="3" creationId="{83744153-0456-C99D-3CD4-DE43EAE08C39}"/>
          </ac:spMkLst>
        </pc:spChg>
        <pc:graphicFrameChg chg="add mod modGraphic">
          <ac:chgData name="Ana Heureux" userId="58f4a486-8597-42a6-abae-f5716dc38242" providerId="ADAL" clId="{27E63221-79E1-4513-ABEA-C99270B77547}" dt="2024-10-08T13:37:03.931" v="2166" actId="26606"/>
          <ac:graphicFrameMkLst>
            <pc:docMk/>
            <pc:sldMk cId="2293791921" sldId="1599"/>
            <ac:graphicFrameMk id="5" creationId="{48B27F8F-C10E-8A15-20A3-0A0D454F0622}"/>
          </ac:graphicFrameMkLst>
        </pc:graphicFrameChg>
      </pc:sldChg>
      <pc:sldChg chg="modSp new mod">
        <pc:chgData name="Ana Heureux" userId="58f4a486-8597-42a6-abae-f5716dc38242" providerId="ADAL" clId="{27E63221-79E1-4513-ABEA-C99270B77547}" dt="2024-10-08T12:54:07.503" v="505" actId="20577"/>
        <pc:sldMkLst>
          <pc:docMk/>
          <pc:sldMk cId="1995100218" sldId="1600"/>
        </pc:sldMkLst>
        <pc:spChg chg="mod">
          <ac:chgData name="Ana Heureux" userId="58f4a486-8597-42a6-abae-f5716dc38242" providerId="ADAL" clId="{27E63221-79E1-4513-ABEA-C99270B77547}" dt="2024-10-08T12:54:07.503" v="505" actId="20577"/>
          <ac:spMkLst>
            <pc:docMk/>
            <pc:sldMk cId="1995100218" sldId="1600"/>
            <ac:spMk id="2" creationId="{2220A23D-ED8B-9704-4E31-AA203175B014}"/>
          </ac:spMkLst>
        </pc:spChg>
      </pc:sldChg>
      <pc:sldChg chg="addSp delSp modSp new mod modClrScheme chgLayout">
        <pc:chgData name="Ana Heureux" userId="58f4a486-8597-42a6-abae-f5716dc38242" providerId="ADAL" clId="{27E63221-79E1-4513-ABEA-C99270B77547}" dt="2024-10-08T13:37:54.732" v="2168" actId="26606"/>
        <pc:sldMkLst>
          <pc:docMk/>
          <pc:sldMk cId="1470201926" sldId="1601"/>
        </pc:sldMkLst>
        <pc:spChg chg="mod">
          <ac:chgData name="Ana Heureux" userId="58f4a486-8597-42a6-abae-f5716dc38242" providerId="ADAL" clId="{27E63221-79E1-4513-ABEA-C99270B77547}" dt="2024-10-08T13:37:54.732" v="2168" actId="26606"/>
          <ac:spMkLst>
            <pc:docMk/>
            <pc:sldMk cId="1470201926" sldId="1601"/>
            <ac:spMk id="2" creationId="{102A3D86-0EAF-44B2-6451-1C6DABD8CBEC}"/>
          </ac:spMkLst>
        </pc:spChg>
        <pc:spChg chg="add del mod">
          <ac:chgData name="Ana Heureux" userId="58f4a486-8597-42a6-abae-f5716dc38242" providerId="ADAL" clId="{27E63221-79E1-4513-ABEA-C99270B77547}" dt="2024-10-08T13:37:54.732" v="2168" actId="26606"/>
          <ac:spMkLst>
            <pc:docMk/>
            <pc:sldMk cId="1470201926" sldId="1601"/>
            <ac:spMk id="3" creationId="{C1D85895-6653-5D96-737A-C14B6AFD5FD8}"/>
          </ac:spMkLst>
        </pc:spChg>
        <pc:spChg chg="add del mod">
          <ac:chgData name="Ana Heureux" userId="58f4a486-8597-42a6-abae-f5716dc38242" providerId="ADAL" clId="{27E63221-79E1-4513-ABEA-C99270B77547}" dt="2024-10-08T13:37:54.732" v="2168" actId="26606"/>
          <ac:spMkLst>
            <pc:docMk/>
            <pc:sldMk cId="1470201926" sldId="1601"/>
            <ac:spMk id="9" creationId="{51A42B1B-9EF4-79A6-FFB2-844A98F5F2AF}"/>
          </ac:spMkLst>
        </pc:spChg>
        <pc:graphicFrameChg chg="add del mod modGraphic">
          <ac:chgData name="Ana Heureux" userId="58f4a486-8597-42a6-abae-f5716dc38242" providerId="ADAL" clId="{27E63221-79E1-4513-ABEA-C99270B77547}" dt="2024-10-08T13:22:19.455" v="1309" actId="26606"/>
          <ac:graphicFrameMkLst>
            <pc:docMk/>
            <pc:sldMk cId="1470201926" sldId="1601"/>
            <ac:graphicFrameMk id="5" creationId="{6ACA9368-0831-3B33-7FA4-79AC8232A7FF}"/>
          </ac:graphicFrameMkLst>
        </pc:graphicFrameChg>
        <pc:graphicFrameChg chg="add del mod">
          <ac:chgData name="Ana Heureux" userId="58f4a486-8597-42a6-abae-f5716dc38242" providerId="ADAL" clId="{27E63221-79E1-4513-ABEA-C99270B77547}" dt="2024-10-08T13:37:54.732" v="2168" actId="26606"/>
          <ac:graphicFrameMkLst>
            <pc:docMk/>
            <pc:sldMk cId="1470201926" sldId="1601"/>
            <ac:graphicFrameMk id="6" creationId="{3CDCCAF8-FD11-3324-79CB-E36ACA44F2E6}"/>
          </ac:graphicFrameMkLst>
        </pc:graphicFrameChg>
      </pc:sldChg>
      <pc:sldChg chg="modSp new mod addCm">
        <pc:chgData name="Ana Heureux" userId="58f4a486-8597-42a6-abae-f5716dc38242" providerId="ADAL" clId="{27E63221-79E1-4513-ABEA-C99270B77547}" dt="2024-10-08T12:57:23.539" v="740"/>
        <pc:sldMkLst>
          <pc:docMk/>
          <pc:sldMk cId="3120565016" sldId="1602"/>
        </pc:sldMkLst>
        <pc:spChg chg="mod">
          <ac:chgData name="Ana Heureux" userId="58f4a486-8597-42a6-abae-f5716dc38242" providerId="ADAL" clId="{27E63221-79E1-4513-ABEA-C99270B77547}" dt="2024-10-08T12:56:52.026" v="736" actId="20577"/>
          <ac:spMkLst>
            <pc:docMk/>
            <pc:sldMk cId="3120565016" sldId="1602"/>
            <ac:spMk id="2" creationId="{FA385226-C176-61CE-554D-D981848BC5A7}"/>
          </ac:spMkLst>
        </pc:spChg>
        <pc:spChg chg="mod">
          <ac:chgData name="Ana Heureux" userId="58f4a486-8597-42a6-abae-f5716dc38242" providerId="ADAL" clId="{27E63221-79E1-4513-ABEA-C99270B77547}" dt="2024-10-08T12:56:54.259" v="739" actId="27636"/>
          <ac:spMkLst>
            <pc:docMk/>
            <pc:sldMk cId="3120565016" sldId="1602"/>
            <ac:spMk id="3" creationId="{BEAD759D-5E72-16F9-4EBC-609DD1FB551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na Heureux" userId="58f4a486-8597-42a6-abae-f5716dc38242" providerId="ADAL" clId="{27E63221-79E1-4513-ABEA-C99270B77547}" dt="2024-10-08T12:57:23.539" v="740"/>
              <pc2:cmMkLst xmlns:pc2="http://schemas.microsoft.com/office/powerpoint/2019/9/main/command">
                <pc:docMk/>
                <pc:sldMk cId="3120565016" sldId="1602"/>
                <pc2:cmMk id="{36197844-EB3F-41CC-906D-3B29CDCD505D}"/>
              </pc2:cmMkLst>
            </pc226:cmChg>
          </p:ext>
        </pc:extLst>
      </pc:sldChg>
    </pc:docChg>
  </pc:docChgLst>
  <pc:docChgLst>
    <pc:chgData name="AJ Untalan" userId="cd226c35-3616-4545-bdf4-6f0078c1a55e" providerId="ADAL" clId="{10CA3CBE-FD2E-6144-8CBE-278838D4A719}"/>
    <pc:docChg chg="addSld modSld sldOrd">
      <pc:chgData name="AJ Untalan" userId="cd226c35-3616-4545-bdf4-6f0078c1a55e" providerId="ADAL" clId="{10CA3CBE-FD2E-6144-8CBE-278838D4A719}" dt="2024-10-09T11:28:25.811" v="98" actId="20577"/>
      <pc:docMkLst>
        <pc:docMk/>
      </pc:docMkLst>
      <pc:sldChg chg="modSp mod ord">
        <pc:chgData name="AJ Untalan" userId="cd226c35-3616-4545-bdf4-6f0078c1a55e" providerId="ADAL" clId="{10CA3CBE-FD2E-6144-8CBE-278838D4A719}" dt="2024-10-09T11:28:25.811" v="98" actId="20577"/>
        <pc:sldMkLst>
          <pc:docMk/>
          <pc:sldMk cId="424994633" sldId="1594"/>
        </pc:sldMkLst>
        <pc:graphicFrameChg chg="modGraphic">
          <ac:chgData name="AJ Untalan" userId="cd226c35-3616-4545-bdf4-6f0078c1a55e" providerId="ADAL" clId="{10CA3CBE-FD2E-6144-8CBE-278838D4A719}" dt="2024-10-09T11:28:25.811" v="98" actId="20577"/>
          <ac:graphicFrameMkLst>
            <pc:docMk/>
            <pc:sldMk cId="424994633" sldId="1594"/>
            <ac:graphicFrameMk id="2" creationId="{BCD0E1B2-E4BD-75CB-F20C-F7FBB67217B8}"/>
          </ac:graphicFrameMkLst>
        </pc:graphicFrameChg>
      </pc:sldChg>
      <pc:sldChg chg="modSp add mod">
        <pc:chgData name="AJ Untalan" userId="cd226c35-3616-4545-bdf4-6f0078c1a55e" providerId="ADAL" clId="{10CA3CBE-FD2E-6144-8CBE-278838D4A719}" dt="2024-10-09T09:33:40.112" v="91" actId="2165"/>
        <pc:sldMkLst>
          <pc:docMk/>
          <pc:sldMk cId="4147926764" sldId="1595"/>
        </pc:sldMkLst>
        <pc:spChg chg="mod">
          <ac:chgData name="AJ Untalan" userId="cd226c35-3616-4545-bdf4-6f0078c1a55e" providerId="ADAL" clId="{10CA3CBE-FD2E-6144-8CBE-278838D4A719}" dt="2024-10-09T09:31:19.830" v="14" actId="20577"/>
          <ac:spMkLst>
            <pc:docMk/>
            <pc:sldMk cId="4147926764" sldId="1595"/>
            <ac:spMk id="5" creationId="{0C08C626-EEAA-3BD3-1C0D-19E42B5F0DB8}"/>
          </ac:spMkLst>
        </pc:spChg>
        <pc:graphicFrameChg chg="modGraphic">
          <ac:chgData name="AJ Untalan" userId="cd226c35-3616-4545-bdf4-6f0078c1a55e" providerId="ADAL" clId="{10CA3CBE-FD2E-6144-8CBE-278838D4A719}" dt="2024-10-09T09:33:40.112" v="91" actId="2165"/>
          <ac:graphicFrameMkLst>
            <pc:docMk/>
            <pc:sldMk cId="4147926764" sldId="1595"/>
            <ac:graphicFrameMk id="4" creationId="{2A6F2EE2-5E09-2D7D-1E1F-9F0512C038DE}"/>
          </ac:graphicFrameMkLst>
        </pc:graphicFrameChg>
      </pc:sldChg>
    </pc:docChg>
  </pc:docChgLst>
  <pc:docChgLst>
    <pc:chgData name="AJ Untalan" userId="cd226c35-3616-4545-bdf4-6f0078c1a55e" providerId="ADAL" clId="{CA03369C-5FBB-2F4D-98FD-613A968EC73E}"/>
    <pc:docChg chg="addSld delSld modSld">
      <pc:chgData name="AJ Untalan" userId="cd226c35-3616-4545-bdf4-6f0078c1a55e" providerId="ADAL" clId="{CA03369C-5FBB-2F4D-98FD-613A968EC73E}" dt="2024-10-08T14:04:45.056" v="14"/>
      <pc:docMkLst>
        <pc:docMk/>
      </pc:docMkLst>
      <pc:sldChg chg="modSp mod">
        <pc:chgData name="AJ Untalan" userId="cd226c35-3616-4545-bdf4-6f0078c1a55e" providerId="ADAL" clId="{CA03369C-5FBB-2F4D-98FD-613A968EC73E}" dt="2024-10-08T14:04:26.955" v="2" actId="20577"/>
        <pc:sldMkLst>
          <pc:docMk/>
          <pc:sldMk cId="281851875" sldId="256"/>
        </pc:sldMkLst>
        <pc:spChg chg="mod">
          <ac:chgData name="AJ Untalan" userId="cd226c35-3616-4545-bdf4-6f0078c1a55e" providerId="ADAL" clId="{CA03369C-5FBB-2F4D-98FD-613A968EC73E}" dt="2024-10-08T14:04:26.955" v="2" actId="20577"/>
          <ac:spMkLst>
            <pc:docMk/>
            <pc:sldMk cId="281851875" sldId="256"/>
            <ac:spMk id="2" creationId="{1257ACB5-6892-A143-A4B1-E4A0CC5B1D04}"/>
          </ac:spMkLst>
        </pc:spChg>
      </pc:sldChg>
      <pc:sldChg chg="add del">
        <pc:chgData name="AJ Untalan" userId="cd226c35-3616-4545-bdf4-6f0078c1a55e" providerId="ADAL" clId="{CA03369C-5FBB-2F4D-98FD-613A968EC73E}" dt="2024-10-08T14:04:42.053" v="13"/>
        <pc:sldMkLst>
          <pc:docMk/>
          <pc:sldMk cId="2803564890" sldId="257"/>
        </pc:sldMkLst>
      </pc:sldChg>
      <pc:sldChg chg="del">
        <pc:chgData name="AJ Untalan" userId="cd226c35-3616-4545-bdf4-6f0078c1a55e" providerId="ADAL" clId="{CA03369C-5FBB-2F4D-98FD-613A968EC73E}" dt="2024-10-08T14:04:30.157" v="7" actId="2696"/>
        <pc:sldMkLst>
          <pc:docMk/>
          <pc:sldMk cId="1776936875" sldId="1591"/>
        </pc:sldMkLst>
      </pc:sldChg>
      <pc:sldChg chg="del">
        <pc:chgData name="AJ Untalan" userId="cd226c35-3616-4545-bdf4-6f0078c1a55e" providerId="ADAL" clId="{CA03369C-5FBB-2F4D-98FD-613A968EC73E}" dt="2024-10-08T14:04:30.167" v="9" actId="2696"/>
        <pc:sldMkLst>
          <pc:docMk/>
          <pc:sldMk cId="488869686" sldId="1592"/>
        </pc:sldMkLst>
      </pc:sldChg>
      <pc:sldChg chg="add">
        <pc:chgData name="AJ Untalan" userId="cd226c35-3616-4545-bdf4-6f0078c1a55e" providerId="ADAL" clId="{CA03369C-5FBB-2F4D-98FD-613A968EC73E}" dt="2024-10-08T14:04:45.056" v="14"/>
        <pc:sldMkLst>
          <pc:docMk/>
          <pc:sldMk cId="3877457514" sldId="1593"/>
        </pc:sldMkLst>
      </pc:sldChg>
      <pc:sldChg chg="add">
        <pc:chgData name="AJ Untalan" userId="cd226c35-3616-4545-bdf4-6f0078c1a55e" providerId="ADAL" clId="{CA03369C-5FBB-2F4D-98FD-613A968EC73E}" dt="2024-10-08T14:04:45.056" v="14"/>
        <pc:sldMkLst>
          <pc:docMk/>
          <pc:sldMk cId="424994633" sldId="1594"/>
        </pc:sldMkLst>
      </pc:sldChg>
      <pc:sldChg chg="del">
        <pc:chgData name="AJ Untalan" userId="cd226c35-3616-4545-bdf4-6f0078c1a55e" providerId="ADAL" clId="{CA03369C-5FBB-2F4D-98FD-613A968EC73E}" dt="2024-10-08T14:04:30.148" v="6" actId="2696"/>
        <pc:sldMkLst>
          <pc:docMk/>
          <pc:sldMk cId="2727610808" sldId="1596"/>
        </pc:sldMkLst>
      </pc:sldChg>
      <pc:sldChg chg="del">
        <pc:chgData name="AJ Untalan" userId="cd226c35-3616-4545-bdf4-6f0078c1a55e" providerId="ADAL" clId="{CA03369C-5FBB-2F4D-98FD-613A968EC73E}" dt="2024-10-08T14:04:30.177" v="11" actId="2696"/>
        <pc:sldMkLst>
          <pc:docMk/>
          <pc:sldMk cId="3850613218" sldId="1598"/>
        </pc:sldMkLst>
      </pc:sldChg>
      <pc:sldChg chg="del">
        <pc:chgData name="AJ Untalan" userId="cd226c35-3616-4545-bdf4-6f0078c1a55e" providerId="ADAL" clId="{CA03369C-5FBB-2F4D-98FD-613A968EC73E}" dt="2024-10-08T14:04:30.173" v="10" actId="2696"/>
        <pc:sldMkLst>
          <pc:docMk/>
          <pc:sldMk cId="2293791921" sldId="1599"/>
        </pc:sldMkLst>
      </pc:sldChg>
      <pc:sldChg chg="del">
        <pc:chgData name="AJ Untalan" userId="cd226c35-3616-4545-bdf4-6f0078c1a55e" providerId="ADAL" clId="{CA03369C-5FBB-2F4D-98FD-613A968EC73E}" dt="2024-10-08T14:04:30.147" v="5" actId="2696"/>
        <pc:sldMkLst>
          <pc:docMk/>
          <pc:sldMk cId="1995100218" sldId="1600"/>
        </pc:sldMkLst>
      </pc:sldChg>
      <pc:sldChg chg="del">
        <pc:chgData name="AJ Untalan" userId="cd226c35-3616-4545-bdf4-6f0078c1a55e" providerId="ADAL" clId="{CA03369C-5FBB-2F4D-98FD-613A968EC73E}" dt="2024-10-08T14:04:30.158" v="8" actId="2696"/>
        <pc:sldMkLst>
          <pc:docMk/>
          <pc:sldMk cId="1470201926" sldId="1601"/>
        </pc:sldMkLst>
      </pc:sldChg>
      <pc:sldChg chg="del">
        <pc:chgData name="AJ Untalan" userId="cd226c35-3616-4545-bdf4-6f0078c1a55e" providerId="ADAL" clId="{CA03369C-5FBB-2F4D-98FD-613A968EC73E}" dt="2024-10-08T14:04:30.146" v="4" actId="2696"/>
        <pc:sldMkLst>
          <pc:docMk/>
          <pc:sldMk cId="3120565016" sldId="1602"/>
        </pc:sldMkLst>
      </pc:sldChg>
      <pc:sldChg chg="del">
        <pc:chgData name="AJ Untalan" userId="cd226c35-3616-4545-bdf4-6f0078c1a55e" providerId="ADAL" clId="{CA03369C-5FBB-2F4D-98FD-613A968EC73E}" dt="2024-10-08T14:04:30.144" v="3" actId="2696"/>
        <pc:sldMkLst>
          <pc:docMk/>
          <pc:sldMk cId="2073216365" sldId="1603"/>
        </pc:sldMkLst>
      </pc:sldChg>
    </pc:docChg>
  </pc:docChgLst>
  <pc:docChgLst>
    <pc:chgData name="AJ Untalan" userId="cd226c35-3616-4545-bdf4-6f0078c1a55e" providerId="ADAL" clId="{2C08F2BF-7DFF-5741-A9C2-0B4B850880AF}"/>
    <pc:docChg chg="addSld delSld modSld">
      <pc:chgData name="AJ Untalan" userId="cd226c35-3616-4545-bdf4-6f0078c1a55e" providerId="ADAL" clId="{2C08F2BF-7DFF-5741-A9C2-0B4B850880AF}" dt="2024-10-08T14:02:59.032" v="1" actId="2696"/>
      <pc:docMkLst>
        <pc:docMk/>
      </pc:docMkLst>
      <pc:sldChg chg="add">
        <pc:chgData name="AJ Untalan" userId="cd226c35-3616-4545-bdf4-6f0078c1a55e" providerId="ADAL" clId="{2C08F2BF-7DFF-5741-A9C2-0B4B850880AF}" dt="2024-10-08T14:02:35.752" v="0"/>
        <pc:sldMkLst>
          <pc:docMk/>
          <pc:sldMk cId="1776936875" sldId="1591"/>
        </pc:sldMkLst>
      </pc:sldChg>
      <pc:sldChg chg="add">
        <pc:chgData name="AJ Untalan" userId="cd226c35-3616-4545-bdf4-6f0078c1a55e" providerId="ADAL" clId="{2C08F2BF-7DFF-5741-A9C2-0B4B850880AF}" dt="2024-10-08T14:02:35.752" v="0"/>
        <pc:sldMkLst>
          <pc:docMk/>
          <pc:sldMk cId="488869686" sldId="1592"/>
        </pc:sldMkLst>
      </pc:sldChg>
      <pc:sldChg chg="del">
        <pc:chgData name="AJ Untalan" userId="cd226c35-3616-4545-bdf4-6f0078c1a55e" providerId="ADAL" clId="{2C08F2BF-7DFF-5741-A9C2-0B4B850880AF}" dt="2024-10-08T14:02:59.032" v="1" actId="2696"/>
        <pc:sldMkLst>
          <pc:docMk/>
          <pc:sldMk cId="4094734708" sldId="1595"/>
        </pc:sldMkLst>
      </pc:sldChg>
      <pc:sldChg chg="add">
        <pc:chgData name="AJ Untalan" userId="cd226c35-3616-4545-bdf4-6f0078c1a55e" providerId="ADAL" clId="{2C08F2BF-7DFF-5741-A9C2-0B4B850880AF}" dt="2024-10-08T14:02:35.752" v="0"/>
        <pc:sldMkLst>
          <pc:docMk/>
          <pc:sldMk cId="2073216365" sldId="1603"/>
        </pc:sldMkLst>
      </pc:sldChg>
    </pc:docChg>
  </pc:docChgLst>
  <pc:docChgLst>
    <pc:chgData name="Zulkarnain" userId="S::zulkarnain@wmo.int::5083becb-a57d-47aa-bc56-c8e14edc6f30" providerId="AD" clId="Web-{719DA193-3C41-58FD-1BFE-D2EA0ED2624F}"/>
    <pc:docChg chg="mod modSld">
      <pc:chgData name="Zulkarnain" userId="S::zulkarnain@wmo.int::5083becb-a57d-47aa-bc56-c8e14edc6f30" providerId="AD" clId="Web-{719DA193-3C41-58FD-1BFE-D2EA0ED2624F}" dt="2024-10-08T09:06:02.781" v="25"/>
      <pc:docMkLst>
        <pc:docMk/>
      </pc:docMkLst>
      <pc:sldChg chg="addSp delSp modSp">
        <pc:chgData name="Zulkarnain" userId="S::zulkarnain@wmo.int::5083becb-a57d-47aa-bc56-c8e14edc6f30" providerId="AD" clId="Web-{719DA193-3C41-58FD-1BFE-D2EA0ED2624F}" dt="2024-10-08T09:02:03.009" v="23" actId="1076"/>
        <pc:sldMkLst>
          <pc:docMk/>
          <pc:sldMk cId="2727610808" sldId="1596"/>
        </pc:sldMkLst>
        <pc:spChg chg="del">
          <ac:chgData name="Zulkarnain" userId="S::zulkarnain@wmo.int::5083becb-a57d-47aa-bc56-c8e14edc6f30" providerId="AD" clId="Web-{719DA193-3C41-58FD-1BFE-D2EA0ED2624F}" dt="2024-10-08T09:01:57.181" v="21"/>
          <ac:spMkLst>
            <pc:docMk/>
            <pc:sldMk cId="2727610808" sldId="1596"/>
            <ac:spMk id="3" creationId="{682CB8EF-A0B8-EBCD-26D5-39A3D67EC93B}"/>
          </ac:spMkLst>
        </pc:spChg>
        <pc:spChg chg="add mod">
          <ac:chgData name="Zulkarnain" userId="S::zulkarnain@wmo.int::5083becb-a57d-47aa-bc56-c8e14edc6f30" providerId="AD" clId="Web-{719DA193-3C41-58FD-1BFE-D2EA0ED2624F}" dt="2024-10-08T09:02:03.009" v="23" actId="1076"/>
          <ac:spMkLst>
            <pc:docMk/>
            <pc:sldMk cId="2727610808" sldId="1596"/>
            <ac:spMk id="5" creationId="{A89F8B3B-AE02-2428-FD97-A45FC0B83D3F}"/>
          </ac:spMkLst>
        </pc:spChg>
      </pc:sldChg>
      <pc:sldChg chg="modSp">
        <pc:chgData name="Zulkarnain" userId="S::zulkarnain@wmo.int::5083becb-a57d-47aa-bc56-c8e14edc6f30" providerId="AD" clId="Web-{719DA193-3C41-58FD-1BFE-D2EA0ED2624F}" dt="2024-10-08T09:02:07.150" v="24" actId="20577"/>
        <pc:sldMkLst>
          <pc:docMk/>
          <pc:sldMk cId="3315639140" sldId="1597"/>
        </pc:sldMkLst>
        <pc:spChg chg="mod">
          <ac:chgData name="Zulkarnain" userId="S::zulkarnain@wmo.int::5083becb-a57d-47aa-bc56-c8e14edc6f30" providerId="AD" clId="Web-{719DA193-3C41-58FD-1BFE-D2EA0ED2624F}" dt="2024-10-08T09:02:07.150" v="24" actId="20577"/>
          <ac:spMkLst>
            <pc:docMk/>
            <pc:sldMk cId="3315639140" sldId="1597"/>
            <ac:spMk id="3" creationId="{2DB67A46-5828-F129-FAA5-311892FD43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10/9/24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E0AAE-3C31-2B41-1564-12FFDEF71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1569CD-D077-23FE-5F26-0571D1BE9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F04EC-C528-FFD6-FD55-3F883FCFF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1055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1528B-636B-64D8-F358-45032D401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980BE-DD13-94AE-A3DA-1C7C7258A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356D2-58F8-7372-4C72-7DB0E288D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80891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A47E7-ADBF-559E-AA09-774CF471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7EBF8-D8DA-49A8-D791-CD9D28F7F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CDB6E-EAC8-A12F-E545-E3F1EBC8D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5833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09/10/2024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09/10/2024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150287"/>
            <a:ext cx="7281053" cy="32328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12A42"/>
                </a:solidFill>
              </a:rPr>
              <a:t>Peer Advisor &amp; Implementing Entity Workshop</a:t>
            </a:r>
            <a:br>
              <a:rPr lang="en-US" dirty="0">
                <a:solidFill>
                  <a:srgbClr val="112A42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  <a:effectLst/>
              </a:rPr>
              <a:t>Session 2:  </a:t>
            </a:r>
            <a:r>
              <a:rPr lang="en-US" sz="2200" b="0" dirty="0">
                <a:solidFill>
                  <a:schemeClr val="bg1"/>
                </a:solidFill>
                <a:effectLst/>
              </a:rPr>
              <a:t>Lessons learned from the first 3 rounds of Investment funding requests</a:t>
            </a:r>
            <a:endParaRPr lang="de-DE" sz="2200" b="0" dirty="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3" y="1479604"/>
            <a:ext cx="10107612" cy="569912"/>
          </a:xfrm>
        </p:spPr>
        <p:txBody>
          <a:bodyPr/>
          <a:lstStyle/>
          <a:p>
            <a:r>
              <a:rPr lang="en-US"/>
              <a:t>9 – 10 October</a:t>
            </a:r>
            <a:r>
              <a:rPr lang="en-CH"/>
              <a:t>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76305" y="2106104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6" y="5389316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5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9F750-76B7-146C-0D3F-EFEFD25EE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D0E1B2-E4BD-75CB-F20C-F7FBB6721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9745"/>
              </p:ext>
            </p:extLst>
          </p:nvPr>
        </p:nvGraphicFramePr>
        <p:xfrm>
          <a:off x="609600" y="2273042"/>
          <a:ext cx="10638622" cy="4005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8622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Capacity of the NMHS and executing entity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Lengthy administrative processes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01252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Limited choice of IEs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90514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Gender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49838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AC182A9-BE46-1A0E-4D52-60D68CD8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Investment phase</a:t>
            </a:r>
            <a:br>
              <a:rPr lang="en-US" b="1" dirty="0"/>
            </a:br>
            <a:r>
              <a:rPr lang="en-US" sz="3600" dirty="0">
                <a:solidFill>
                  <a:srgbClr val="018C85"/>
                </a:solidFill>
              </a:rPr>
              <a:t>C</a:t>
            </a:r>
            <a:r>
              <a:rPr lang="en-US" sz="3600" b="1" dirty="0">
                <a:solidFill>
                  <a:srgbClr val="018C85"/>
                </a:solidFill>
              </a:rPr>
              <a:t>hallenges</a:t>
            </a:r>
            <a:endParaRPr lang="en-CH" dirty="0">
              <a:solidFill>
                <a:srgbClr val="018C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DEF32-AE8E-AC52-8B28-DB5644A78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B0A041-6B8E-1919-1CCC-63BE77D1CFFE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273042"/>
          <a:ext cx="10638622" cy="40053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8622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Improved funding request template and guidance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Longer window for funding request development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01252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Contingency planning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90514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Faster disbursement of funds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63735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7CB2872-544D-6F5E-09BD-60442FDF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Investment phase</a:t>
            </a:r>
            <a:br>
              <a:rPr lang="en-US" b="1" dirty="0"/>
            </a:br>
            <a:r>
              <a:rPr lang="en-US" sz="3600" dirty="0">
                <a:solidFill>
                  <a:srgbClr val="018C85"/>
                </a:solidFill>
              </a:rPr>
              <a:t>I</a:t>
            </a:r>
            <a:r>
              <a:rPr lang="en-US" sz="3600" b="1" dirty="0">
                <a:solidFill>
                  <a:srgbClr val="018C85"/>
                </a:solidFill>
              </a:rPr>
              <a:t>mprovements</a:t>
            </a:r>
            <a:endParaRPr lang="en-CH" dirty="0">
              <a:solidFill>
                <a:srgbClr val="018C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5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02829-ABEC-A992-9404-9DF082C6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6F2EE2-5E09-2D7D-1E1F-9F0512C0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05605"/>
              </p:ext>
            </p:extLst>
          </p:nvPr>
        </p:nvGraphicFramePr>
        <p:xfrm>
          <a:off x="609600" y="2273042"/>
          <a:ext cx="10638622" cy="3004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38622">
                  <a:extLst>
                    <a:ext uri="{9D8B030D-6E8A-4147-A177-3AD203B41FA5}">
                      <a16:colId xmlns:a16="http://schemas.microsoft.com/office/drawing/2014/main" val="3352053961"/>
                    </a:ext>
                  </a:extLst>
                </a:gridCol>
              </a:tblGrid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Coordinated procurement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606961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Private sector engagement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01252"/>
                  </a:ext>
                </a:extLst>
              </a:tr>
              <a:tr h="1001346">
                <a:tc>
                  <a:txBody>
                    <a:bodyPr/>
                    <a:lstStyle/>
                    <a:p>
                      <a:pPr marL="185738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Civil society engagement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90514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C08C626-EEAA-3BD3-1C0D-19E42B5F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836"/>
            <a:ext cx="793948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Investment phase</a:t>
            </a:r>
            <a:br>
              <a:rPr lang="en-US" b="1" dirty="0"/>
            </a:br>
            <a:r>
              <a:rPr lang="en-US" sz="3600" dirty="0">
                <a:solidFill>
                  <a:srgbClr val="018C85"/>
                </a:solidFill>
              </a:rPr>
              <a:t>Opportunities</a:t>
            </a:r>
            <a:endParaRPr lang="en-CH" dirty="0">
              <a:solidFill>
                <a:srgbClr val="018C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26764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B90B6-CD3E-4A22-A3EC-76AC5BA6E226}">
  <ds:schemaRefs>
    <ds:schemaRef ds:uri="ce21bc6c-711a-4065-a01c-a8f0e29e3ad8"/>
    <ds:schemaRef ds:uri="http://purl.org/dc/terms/"/>
    <ds:schemaRef ds:uri="http://purl.org/dc/elements/1.1/"/>
    <ds:schemaRef ds:uri="3679bf0f-1d7e-438f-afa5-6ebf1e20f9b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117</TotalTime>
  <Words>80</Words>
  <Application>Microsoft Macintosh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 Neue</vt:lpstr>
      <vt:lpstr>Open Sans</vt:lpstr>
      <vt:lpstr>Segoe UI</vt:lpstr>
      <vt:lpstr>SOFF Theme</vt:lpstr>
      <vt:lpstr>SOFF Theme_with logo</vt:lpstr>
      <vt:lpstr>Peer Advisor &amp; Implementing Entity Workshop  Session 2:  Lessons learned from the first 3 rounds of Investment funding requests</vt:lpstr>
      <vt:lpstr>Investment phase Challenges</vt:lpstr>
      <vt:lpstr>Investment phase Improvements</vt:lpstr>
      <vt:lpstr>Investment phase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SOFF Regional Implementation in South Asia  Systematic Observations Financing Facility</dc:title>
  <dc:creator>Tshering Lhamo</dc:creator>
  <cp:lastModifiedBy>AJ Untalan</cp:lastModifiedBy>
  <cp:revision>1</cp:revision>
  <dcterms:created xsi:type="dcterms:W3CDTF">2024-08-15T14:24:26Z</dcterms:created>
  <dcterms:modified xsi:type="dcterms:W3CDTF">2024-10-09T11:28:28Z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