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4"/>
    <p:sldMasterId id="2147483683" r:id="rId5"/>
  </p:sldMasterIdLst>
  <p:notesMasterIdLst>
    <p:notesMasterId r:id="rId16"/>
  </p:notesMasterIdLst>
  <p:handoutMasterIdLst>
    <p:handoutMasterId r:id="rId17"/>
  </p:handoutMasterIdLst>
  <p:sldIdLst>
    <p:sldId id="256" r:id="rId6"/>
    <p:sldId id="1606" r:id="rId7"/>
    <p:sldId id="1591" r:id="rId8"/>
    <p:sldId id="1592" r:id="rId9"/>
    <p:sldId id="1601" r:id="rId10"/>
    <p:sldId id="1599" r:id="rId11"/>
    <p:sldId id="1598" r:id="rId12"/>
    <p:sldId id="1600" r:id="rId13"/>
    <p:sldId id="1602" r:id="rId14"/>
    <p:sldId id="1596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1E6540-DD12-5490-C007-889C79F83D00}" name="Ana Heureux" initials="AH" userId="S::aheureux@wmo.int::58f4a486-8597-42a6-abae-f5716dc38242" providerId="AD"/>
  <p188:author id="{CD907B79-4A38-254B-C47F-49EB1AAD4732}" name="Minna Huuskonen" initials="MH" userId="S::mhuuskonen@wmo.int::e45f599d-5da4-421e-9a0e-f978c5aaf942" providerId="AD"/>
  <p188:author id="{6D18257A-568F-4DFB-53EA-F96D9CB0C1BA}" name="Zulkarnain" initials="Zu" userId="S::zulkarnain@wmo.int::5083becb-a57d-47aa-bc56-c8e14edc6f30" providerId="AD"/>
  <p188:author id="{D63D9AA1-30D9-7216-705C-FBEF32CFBEA8}" name="Tshering Lhamo" initials="TL" userId="S::tlhamo@wmo.int::6010c263-cd21-4be1-a3d3-47f95daf464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nes Linn" initials="JL" lastIdx="12" clrIdx="0">
    <p:extLst>
      <p:ext uri="{19B8F6BF-5375-455C-9EA6-DF929625EA0E}">
        <p15:presenceInfo xmlns:p15="http://schemas.microsoft.com/office/powerpoint/2012/main" userId="S::jlinn@brookings.edu::ccb4ec6f-02dc-49c3-935f-c32879462e64" providerId="AD"/>
      </p:ext>
    </p:extLst>
  </p:cmAuthor>
  <p:cmAuthor id="2" name="Laura Tuck" initials="LT" lastIdx="6" clrIdx="1">
    <p:extLst>
      <p:ext uri="{19B8F6BF-5375-455C-9EA6-DF929625EA0E}">
        <p15:presenceInfo xmlns:p15="http://schemas.microsoft.com/office/powerpoint/2012/main" userId="529d488bf1bded37" providerId="Windows Live"/>
      </p:ext>
    </p:extLst>
  </p:cmAuthor>
  <p:cmAuthor id="3" name="Mario Peiro Espi" initials="MPE" lastIdx="4" clrIdx="2">
    <p:extLst>
      <p:ext uri="{19B8F6BF-5375-455C-9EA6-DF929625EA0E}">
        <p15:presenceInfo xmlns:p15="http://schemas.microsoft.com/office/powerpoint/2012/main" userId="S::mpespi@wmo.int::ae8c2222-47fb-4e2c-96c6-f24305d8591b" providerId="AD"/>
      </p:ext>
    </p:extLst>
  </p:cmAuthor>
  <p:cmAuthor id="4" name="Zwick, Astrid GIZ" initials="ZAG" lastIdx="1" clrIdx="3">
    <p:extLst>
      <p:ext uri="{19B8F6BF-5375-455C-9EA6-DF929625EA0E}">
        <p15:presenceInfo xmlns:p15="http://schemas.microsoft.com/office/powerpoint/2012/main" userId="S::astrid.zwick@giz.de::cd99bc73-b2a0-4bbe-b46f-47e1013af6e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980"/>
    <a:srgbClr val="333233"/>
    <a:srgbClr val="3AA1CE"/>
    <a:srgbClr val="018C85"/>
    <a:srgbClr val="1C3454"/>
    <a:srgbClr val="008880"/>
    <a:srgbClr val="D9D9D9"/>
    <a:srgbClr val="4FBAE5"/>
    <a:srgbClr val="0B3D5E"/>
    <a:srgbClr val="5CB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26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 Fischer" userId="b31de643-585d-4682-ac0d-62b3ed41efcf" providerId="ADAL" clId="{BB48D2B8-E9AD-5D48-B5D0-602F14134DF3}"/>
    <pc:docChg chg="modSld">
      <pc:chgData name="Albert Fischer" userId="b31de643-585d-4682-ac0d-62b3ed41efcf" providerId="ADAL" clId="{BB48D2B8-E9AD-5D48-B5D0-602F14134DF3}" dt="2024-10-08T15:01:26.785" v="1" actId="20577"/>
      <pc:docMkLst>
        <pc:docMk/>
      </pc:docMkLst>
      <pc:sldChg chg="modSp">
        <pc:chgData name="Albert Fischer" userId="b31de643-585d-4682-ac0d-62b3ed41efcf" providerId="ADAL" clId="{BB48D2B8-E9AD-5D48-B5D0-602F14134DF3}" dt="2024-10-08T15:01:26.785" v="1" actId="20577"/>
        <pc:sldMkLst>
          <pc:docMk/>
          <pc:sldMk cId="2293791921" sldId="1599"/>
        </pc:sldMkLst>
        <pc:graphicFrameChg chg="mod">
          <ac:chgData name="Albert Fischer" userId="b31de643-585d-4682-ac0d-62b3ed41efcf" providerId="ADAL" clId="{BB48D2B8-E9AD-5D48-B5D0-602F14134DF3}" dt="2024-10-08T15:01:26.785" v="1" actId="20577"/>
          <ac:graphicFrameMkLst>
            <pc:docMk/>
            <pc:sldMk cId="2293791921" sldId="1599"/>
            <ac:graphicFrameMk id="5" creationId="{48B27F8F-C10E-8A15-20A3-0A0D454F0622}"/>
          </ac:graphicFrameMkLst>
        </pc:graphicFrameChg>
      </pc:sldChg>
    </pc:docChg>
  </pc:docChgLst>
  <pc:docChgLst>
    <pc:chgData name="AJ Untalan" userId="cd226c35-3616-4545-bdf4-6f0078c1a55e" providerId="ADAL" clId="{2C08F2BF-7DFF-5741-A9C2-0B4B850880AF}"/>
    <pc:docChg chg="addSld delSld modSld">
      <pc:chgData name="AJ Untalan" userId="cd226c35-3616-4545-bdf4-6f0078c1a55e" providerId="ADAL" clId="{2C08F2BF-7DFF-5741-A9C2-0B4B850880AF}" dt="2024-10-09T08:20:21.505" v="5"/>
      <pc:docMkLst>
        <pc:docMk/>
      </pc:docMkLst>
      <pc:sldChg chg="add del">
        <pc:chgData name="AJ Untalan" userId="cd226c35-3616-4545-bdf4-6f0078c1a55e" providerId="ADAL" clId="{2C08F2BF-7DFF-5741-A9C2-0B4B850880AF}" dt="2024-10-09T08:20:21.505" v="5"/>
        <pc:sldMkLst>
          <pc:docMk/>
          <pc:sldMk cId="1776936875" sldId="1591"/>
        </pc:sldMkLst>
      </pc:sldChg>
      <pc:sldChg chg="add del">
        <pc:chgData name="AJ Untalan" userId="cd226c35-3616-4545-bdf4-6f0078c1a55e" providerId="ADAL" clId="{2C08F2BF-7DFF-5741-A9C2-0B4B850880AF}" dt="2024-10-09T08:20:21.505" v="5"/>
        <pc:sldMkLst>
          <pc:docMk/>
          <pc:sldMk cId="488869686" sldId="1592"/>
        </pc:sldMkLst>
      </pc:sldChg>
      <pc:sldChg chg="del">
        <pc:chgData name="AJ Untalan" userId="cd226c35-3616-4545-bdf4-6f0078c1a55e" providerId="ADAL" clId="{2C08F2BF-7DFF-5741-A9C2-0B4B850880AF}" dt="2024-10-08T14:02:59.032" v="1" actId="2696"/>
        <pc:sldMkLst>
          <pc:docMk/>
          <pc:sldMk cId="4094734708" sldId="1595"/>
        </pc:sldMkLst>
      </pc:sldChg>
      <pc:sldChg chg="add del">
        <pc:chgData name="AJ Untalan" userId="cd226c35-3616-4545-bdf4-6f0078c1a55e" providerId="ADAL" clId="{2C08F2BF-7DFF-5741-A9C2-0B4B850880AF}" dt="2024-10-09T08:06:43.429" v="4" actId="2696"/>
        <pc:sldMkLst>
          <pc:docMk/>
          <pc:sldMk cId="2073216365" sldId="1603"/>
        </pc:sldMkLst>
      </pc:sldChg>
      <pc:sldChg chg="add">
        <pc:chgData name="AJ Untalan" userId="cd226c35-3616-4545-bdf4-6f0078c1a55e" providerId="ADAL" clId="{2C08F2BF-7DFF-5741-A9C2-0B4B850880AF}" dt="2024-10-09T08:20:21.505" v="5"/>
        <pc:sldMkLst>
          <pc:docMk/>
          <pc:sldMk cId="2073216365" sldId="1606"/>
        </pc:sldMkLst>
      </pc:sldChg>
    </pc:docChg>
  </pc:docChgLst>
  <pc:docChgLst>
    <pc:chgData name="Zulkarnain" userId="S::zulkarnain@wmo.int::5083becb-a57d-47aa-bc56-c8e14edc6f30" providerId="AD" clId="Web-{719DA193-3C41-58FD-1BFE-D2EA0ED2624F}"/>
    <pc:docChg chg="mod modSld">
      <pc:chgData name="Zulkarnain" userId="S::zulkarnain@wmo.int::5083becb-a57d-47aa-bc56-c8e14edc6f30" providerId="AD" clId="Web-{719DA193-3C41-58FD-1BFE-D2EA0ED2624F}" dt="2024-10-08T09:06:02.781" v="25"/>
      <pc:docMkLst>
        <pc:docMk/>
      </pc:docMkLst>
      <pc:sldChg chg="addSp delSp modSp">
        <pc:chgData name="Zulkarnain" userId="S::zulkarnain@wmo.int::5083becb-a57d-47aa-bc56-c8e14edc6f30" providerId="AD" clId="Web-{719DA193-3C41-58FD-1BFE-D2EA0ED2624F}" dt="2024-10-08T09:02:03.009" v="23" actId="1076"/>
        <pc:sldMkLst>
          <pc:docMk/>
          <pc:sldMk cId="2727610808" sldId="1596"/>
        </pc:sldMkLst>
        <pc:spChg chg="del">
          <ac:chgData name="Zulkarnain" userId="S::zulkarnain@wmo.int::5083becb-a57d-47aa-bc56-c8e14edc6f30" providerId="AD" clId="Web-{719DA193-3C41-58FD-1BFE-D2EA0ED2624F}" dt="2024-10-08T09:01:57.181" v="21"/>
          <ac:spMkLst>
            <pc:docMk/>
            <pc:sldMk cId="2727610808" sldId="1596"/>
            <ac:spMk id="3" creationId="{682CB8EF-A0B8-EBCD-26D5-39A3D67EC93B}"/>
          </ac:spMkLst>
        </pc:spChg>
        <pc:spChg chg="add mod">
          <ac:chgData name="Zulkarnain" userId="S::zulkarnain@wmo.int::5083becb-a57d-47aa-bc56-c8e14edc6f30" providerId="AD" clId="Web-{719DA193-3C41-58FD-1BFE-D2EA0ED2624F}" dt="2024-10-08T09:02:03.009" v="23" actId="1076"/>
          <ac:spMkLst>
            <pc:docMk/>
            <pc:sldMk cId="2727610808" sldId="1596"/>
            <ac:spMk id="5" creationId="{A89F8B3B-AE02-2428-FD97-A45FC0B83D3F}"/>
          </ac:spMkLst>
        </pc:spChg>
      </pc:sldChg>
      <pc:sldChg chg="modSp">
        <pc:chgData name="Zulkarnain" userId="S::zulkarnain@wmo.int::5083becb-a57d-47aa-bc56-c8e14edc6f30" providerId="AD" clId="Web-{719DA193-3C41-58FD-1BFE-D2EA0ED2624F}" dt="2024-10-08T09:02:07.150" v="24" actId="20577"/>
        <pc:sldMkLst>
          <pc:docMk/>
          <pc:sldMk cId="3315639140" sldId="1597"/>
        </pc:sldMkLst>
        <pc:spChg chg="mod">
          <ac:chgData name="Zulkarnain" userId="S::zulkarnain@wmo.int::5083becb-a57d-47aa-bc56-c8e14edc6f30" providerId="AD" clId="Web-{719DA193-3C41-58FD-1BFE-D2EA0ED2624F}" dt="2024-10-08T09:02:07.150" v="24" actId="20577"/>
          <ac:spMkLst>
            <pc:docMk/>
            <pc:sldMk cId="3315639140" sldId="1597"/>
            <ac:spMk id="3" creationId="{2DB67A46-5828-F129-FAA5-311892FD433F}"/>
          </ac:spMkLst>
        </pc:spChg>
      </pc:sldChg>
    </pc:docChg>
  </pc:docChgLst>
  <pc:docChgLst>
    <pc:chgData name="Ana Heureux" userId="58f4a486-8597-42a6-abae-f5716dc38242" providerId="ADAL" clId="{27E63221-79E1-4513-ABEA-C99270B77547}"/>
    <pc:docChg chg="undo custSel addSld delSld modSld sldOrd">
      <pc:chgData name="Ana Heureux" userId="58f4a486-8597-42a6-abae-f5716dc38242" providerId="ADAL" clId="{27E63221-79E1-4513-ABEA-C99270B77547}" dt="2024-10-08T13:40:06.432" v="2367" actId="26606"/>
      <pc:docMkLst>
        <pc:docMk/>
      </pc:docMkLst>
      <pc:sldChg chg="modSp mod">
        <pc:chgData name="Ana Heureux" userId="58f4a486-8597-42a6-abae-f5716dc38242" providerId="ADAL" clId="{27E63221-79E1-4513-ABEA-C99270B77547}" dt="2024-10-07T17:22:42.606" v="11" actId="113"/>
        <pc:sldMkLst>
          <pc:docMk/>
          <pc:sldMk cId="281851875" sldId="256"/>
        </pc:sldMkLst>
        <pc:spChg chg="mod">
          <ac:chgData name="Ana Heureux" userId="58f4a486-8597-42a6-abae-f5716dc38242" providerId="ADAL" clId="{27E63221-79E1-4513-ABEA-C99270B77547}" dt="2024-10-07T17:22:42.606" v="11" actId="113"/>
          <ac:spMkLst>
            <pc:docMk/>
            <pc:sldMk cId="281851875" sldId="256"/>
            <ac:spMk id="2" creationId="{1257ACB5-6892-A143-A4B1-E4A0CC5B1D04}"/>
          </ac:spMkLst>
        </pc:spChg>
      </pc:sldChg>
      <pc:sldChg chg="del">
        <pc:chgData name="Ana Heureux" userId="58f4a486-8597-42a6-abae-f5716dc38242" providerId="ADAL" clId="{27E63221-79E1-4513-ABEA-C99270B77547}" dt="2024-10-07T17:21:59.121" v="1" actId="47"/>
        <pc:sldMkLst>
          <pc:docMk/>
          <pc:sldMk cId="2852177521" sldId="1590"/>
        </pc:sldMkLst>
      </pc:sldChg>
      <pc:sldChg chg="del">
        <pc:chgData name="Ana Heureux" userId="58f4a486-8597-42a6-abae-f5716dc38242" providerId="ADAL" clId="{27E63221-79E1-4513-ABEA-C99270B77547}" dt="2024-10-07T17:23:19.066" v="108" actId="47"/>
        <pc:sldMkLst>
          <pc:docMk/>
          <pc:sldMk cId="3374547287" sldId="1594"/>
        </pc:sldMkLst>
      </pc:sldChg>
      <pc:sldChg chg="modSp new mod">
        <pc:chgData name="Ana Heureux" userId="58f4a486-8597-42a6-abae-f5716dc38242" providerId="ADAL" clId="{27E63221-79E1-4513-ABEA-C99270B77547}" dt="2024-10-07T17:23:33.259" v="126" actId="14100"/>
        <pc:sldMkLst>
          <pc:docMk/>
          <pc:sldMk cId="4094734708" sldId="1595"/>
        </pc:sldMkLst>
        <pc:spChg chg="mod">
          <ac:chgData name="Ana Heureux" userId="58f4a486-8597-42a6-abae-f5716dc38242" providerId="ADAL" clId="{27E63221-79E1-4513-ABEA-C99270B77547}" dt="2024-10-07T17:23:27.839" v="125" actId="20577"/>
          <ac:spMkLst>
            <pc:docMk/>
            <pc:sldMk cId="4094734708" sldId="1595"/>
            <ac:spMk id="2" creationId="{8BC4CEFD-8AFA-7241-3B8D-FCE13513163A}"/>
          </ac:spMkLst>
        </pc:spChg>
        <pc:spChg chg="mod">
          <ac:chgData name="Ana Heureux" userId="58f4a486-8597-42a6-abae-f5716dc38242" providerId="ADAL" clId="{27E63221-79E1-4513-ABEA-C99270B77547}" dt="2024-10-07T17:23:33.259" v="126" actId="14100"/>
          <ac:spMkLst>
            <pc:docMk/>
            <pc:sldMk cId="4094734708" sldId="1595"/>
            <ac:spMk id="3" creationId="{E4CC4D51-8F75-072C-B34D-01B06904B911}"/>
          </ac:spMkLst>
        </pc:spChg>
      </pc:sldChg>
      <pc:sldChg chg="modSp new mod ord addCm">
        <pc:chgData name="Ana Heureux" userId="58f4a486-8597-42a6-abae-f5716dc38242" providerId="ADAL" clId="{27E63221-79E1-4513-ABEA-C99270B77547}" dt="2024-10-08T12:56:44.957" v="701" actId="20577"/>
        <pc:sldMkLst>
          <pc:docMk/>
          <pc:sldMk cId="2727610808" sldId="1596"/>
        </pc:sldMkLst>
        <pc:spChg chg="mod">
          <ac:chgData name="Ana Heureux" userId="58f4a486-8597-42a6-abae-f5716dc38242" providerId="ADAL" clId="{27E63221-79E1-4513-ABEA-C99270B77547}" dt="2024-10-08T12:56:44.957" v="701" actId="20577"/>
          <ac:spMkLst>
            <pc:docMk/>
            <pc:sldMk cId="2727610808" sldId="1596"/>
            <ac:spMk id="2" creationId="{E25A0984-3C8C-8986-78F1-946939068BC1}"/>
          </ac:spMkLst>
        </pc:spChg>
        <pc:spChg chg="mod">
          <ac:chgData name="Ana Heureux" userId="58f4a486-8597-42a6-abae-f5716dc38242" providerId="ADAL" clId="{27E63221-79E1-4513-ABEA-C99270B77547}" dt="2024-10-08T12:33:12.536" v="493" actId="5793"/>
          <ac:spMkLst>
            <pc:docMk/>
            <pc:sldMk cId="2727610808" sldId="1596"/>
            <ac:spMk id="5" creationId="{A89F8B3B-AE02-2428-FD97-A45FC0B83D3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a Heureux" userId="58f4a486-8597-42a6-abae-f5716dc38242" providerId="ADAL" clId="{27E63221-79E1-4513-ABEA-C99270B77547}" dt="2024-10-08T07:33:08.721" v="246"/>
              <pc2:cmMkLst xmlns:pc2="http://schemas.microsoft.com/office/powerpoint/2019/9/main/command">
                <pc:docMk/>
                <pc:sldMk cId="2727610808" sldId="1596"/>
                <pc2:cmMk id="{16C624EC-7EBA-4FBD-B98F-A739657A7395}"/>
              </pc2:cmMkLst>
            </pc226:cmChg>
          </p:ext>
        </pc:extLst>
      </pc:sldChg>
      <pc:sldChg chg="modSp new del mod chgLayout">
        <pc:chgData name="Ana Heureux" userId="58f4a486-8597-42a6-abae-f5716dc38242" providerId="ADAL" clId="{27E63221-79E1-4513-ABEA-C99270B77547}" dt="2024-10-08T12:33:05.997" v="491" actId="47"/>
        <pc:sldMkLst>
          <pc:docMk/>
          <pc:sldMk cId="3315639140" sldId="1597"/>
        </pc:sldMkLst>
        <pc:spChg chg="mod ord">
          <ac:chgData name="Ana Heureux" userId="58f4a486-8597-42a6-abae-f5716dc38242" providerId="ADAL" clId="{27E63221-79E1-4513-ABEA-C99270B77547}" dt="2024-10-08T12:29:54.630" v="327" actId="700"/>
          <ac:spMkLst>
            <pc:docMk/>
            <pc:sldMk cId="3315639140" sldId="1597"/>
            <ac:spMk id="2" creationId="{1F0BFE2E-B691-2E59-7473-2C5B77DCE296}"/>
          </ac:spMkLst>
        </pc:spChg>
        <pc:spChg chg="mod ord">
          <ac:chgData name="Ana Heureux" userId="58f4a486-8597-42a6-abae-f5716dc38242" providerId="ADAL" clId="{27E63221-79E1-4513-ABEA-C99270B77547}" dt="2024-10-08T12:29:54.630" v="327" actId="700"/>
          <ac:spMkLst>
            <pc:docMk/>
            <pc:sldMk cId="3315639140" sldId="1597"/>
            <ac:spMk id="3" creationId="{2DB67A46-5828-F129-FAA5-311892FD433F}"/>
          </ac:spMkLst>
        </pc:spChg>
      </pc:sldChg>
      <pc:sldChg chg="addSp delSp modSp new mod">
        <pc:chgData name="Ana Heureux" userId="58f4a486-8597-42a6-abae-f5716dc38242" providerId="ADAL" clId="{27E63221-79E1-4513-ABEA-C99270B77547}" dt="2024-10-08T13:40:06.432" v="2367" actId="26606"/>
        <pc:sldMkLst>
          <pc:docMk/>
          <pc:sldMk cId="3850613218" sldId="1598"/>
        </pc:sldMkLst>
        <pc:spChg chg="mod">
          <ac:chgData name="Ana Heureux" userId="58f4a486-8597-42a6-abae-f5716dc38242" providerId="ADAL" clId="{27E63221-79E1-4513-ABEA-C99270B77547}" dt="2024-10-08T13:40:06.432" v="2367" actId="26606"/>
          <ac:spMkLst>
            <pc:docMk/>
            <pc:sldMk cId="3850613218" sldId="1598"/>
            <ac:spMk id="2" creationId="{E1A1495A-3559-28EB-C2D8-351AE018D558}"/>
          </ac:spMkLst>
        </pc:spChg>
        <pc:spChg chg="add del mod">
          <ac:chgData name="Ana Heureux" userId="58f4a486-8597-42a6-abae-f5716dc38242" providerId="ADAL" clId="{27E63221-79E1-4513-ABEA-C99270B77547}" dt="2024-10-08T13:40:06.432" v="2367" actId="26606"/>
          <ac:spMkLst>
            <pc:docMk/>
            <pc:sldMk cId="3850613218" sldId="1598"/>
            <ac:spMk id="3" creationId="{6FC414CD-D9C6-F87A-642A-39A0BE8414EE}"/>
          </ac:spMkLst>
        </pc:spChg>
        <pc:graphicFrameChg chg="add del">
          <ac:chgData name="Ana Heureux" userId="58f4a486-8597-42a6-abae-f5716dc38242" providerId="ADAL" clId="{27E63221-79E1-4513-ABEA-C99270B77547}" dt="2024-10-08T13:40:06.432" v="2367" actId="26606"/>
          <ac:graphicFrameMkLst>
            <pc:docMk/>
            <pc:sldMk cId="3850613218" sldId="1598"/>
            <ac:graphicFrameMk id="5" creationId="{19F28CE3-002D-0899-64B6-1AD6CC0729EB}"/>
          </ac:graphicFrameMkLst>
        </pc:graphicFrameChg>
      </pc:sldChg>
      <pc:sldChg chg="modSp new del mod">
        <pc:chgData name="Ana Heureux" userId="58f4a486-8597-42a6-abae-f5716dc38242" providerId="ADAL" clId="{27E63221-79E1-4513-ABEA-C99270B77547}" dt="2024-10-08T12:28:06.133" v="273" actId="47"/>
        <pc:sldMkLst>
          <pc:docMk/>
          <pc:sldMk cId="1606180757" sldId="1599"/>
        </pc:sldMkLst>
        <pc:spChg chg="mod">
          <ac:chgData name="Ana Heureux" userId="58f4a486-8597-42a6-abae-f5716dc38242" providerId="ADAL" clId="{27E63221-79E1-4513-ABEA-C99270B77547}" dt="2024-10-08T12:28:00.287" v="272" actId="20577"/>
          <ac:spMkLst>
            <pc:docMk/>
            <pc:sldMk cId="1606180757" sldId="1599"/>
            <ac:spMk id="2" creationId="{DF66B1FF-0A77-F097-D1F4-65978EC4B3A2}"/>
          </ac:spMkLst>
        </pc:spChg>
      </pc:sldChg>
      <pc:sldChg chg="addSp delSp modSp new mod">
        <pc:chgData name="Ana Heureux" userId="58f4a486-8597-42a6-abae-f5716dc38242" providerId="ADAL" clId="{27E63221-79E1-4513-ABEA-C99270B77547}" dt="2024-10-08T13:37:03.931" v="2166" actId="26606"/>
        <pc:sldMkLst>
          <pc:docMk/>
          <pc:sldMk cId="2293791921" sldId="1599"/>
        </pc:sldMkLst>
        <pc:spChg chg="mod">
          <ac:chgData name="Ana Heureux" userId="58f4a486-8597-42a6-abae-f5716dc38242" providerId="ADAL" clId="{27E63221-79E1-4513-ABEA-C99270B77547}" dt="2024-10-08T13:36:52.253" v="2165" actId="26606"/>
          <ac:spMkLst>
            <pc:docMk/>
            <pc:sldMk cId="2293791921" sldId="1599"/>
            <ac:spMk id="2" creationId="{D36B8031-F465-1BB0-730E-B600437ED8F9}"/>
          </ac:spMkLst>
        </pc:spChg>
        <pc:spChg chg="del mod">
          <ac:chgData name="Ana Heureux" userId="58f4a486-8597-42a6-abae-f5716dc38242" providerId="ADAL" clId="{27E63221-79E1-4513-ABEA-C99270B77547}" dt="2024-10-08T13:36:52.253" v="2165" actId="26606"/>
          <ac:spMkLst>
            <pc:docMk/>
            <pc:sldMk cId="2293791921" sldId="1599"/>
            <ac:spMk id="3" creationId="{83744153-0456-C99D-3CD4-DE43EAE08C39}"/>
          </ac:spMkLst>
        </pc:spChg>
        <pc:graphicFrameChg chg="add mod modGraphic">
          <ac:chgData name="Ana Heureux" userId="58f4a486-8597-42a6-abae-f5716dc38242" providerId="ADAL" clId="{27E63221-79E1-4513-ABEA-C99270B77547}" dt="2024-10-08T13:37:03.931" v="2166" actId="26606"/>
          <ac:graphicFrameMkLst>
            <pc:docMk/>
            <pc:sldMk cId="2293791921" sldId="1599"/>
            <ac:graphicFrameMk id="5" creationId="{48B27F8F-C10E-8A15-20A3-0A0D454F0622}"/>
          </ac:graphicFrameMkLst>
        </pc:graphicFrameChg>
      </pc:sldChg>
      <pc:sldChg chg="modSp new mod">
        <pc:chgData name="Ana Heureux" userId="58f4a486-8597-42a6-abae-f5716dc38242" providerId="ADAL" clId="{27E63221-79E1-4513-ABEA-C99270B77547}" dt="2024-10-08T12:54:07.503" v="505" actId="20577"/>
        <pc:sldMkLst>
          <pc:docMk/>
          <pc:sldMk cId="1995100218" sldId="1600"/>
        </pc:sldMkLst>
        <pc:spChg chg="mod">
          <ac:chgData name="Ana Heureux" userId="58f4a486-8597-42a6-abae-f5716dc38242" providerId="ADAL" clId="{27E63221-79E1-4513-ABEA-C99270B77547}" dt="2024-10-08T12:54:07.503" v="505" actId="20577"/>
          <ac:spMkLst>
            <pc:docMk/>
            <pc:sldMk cId="1995100218" sldId="1600"/>
            <ac:spMk id="2" creationId="{2220A23D-ED8B-9704-4E31-AA203175B014}"/>
          </ac:spMkLst>
        </pc:spChg>
      </pc:sldChg>
      <pc:sldChg chg="addSp delSp modSp new mod modClrScheme chgLayout">
        <pc:chgData name="Ana Heureux" userId="58f4a486-8597-42a6-abae-f5716dc38242" providerId="ADAL" clId="{27E63221-79E1-4513-ABEA-C99270B77547}" dt="2024-10-08T13:37:54.732" v="2168" actId="26606"/>
        <pc:sldMkLst>
          <pc:docMk/>
          <pc:sldMk cId="1470201926" sldId="1601"/>
        </pc:sldMkLst>
        <pc:spChg chg="mod">
          <ac:chgData name="Ana Heureux" userId="58f4a486-8597-42a6-abae-f5716dc38242" providerId="ADAL" clId="{27E63221-79E1-4513-ABEA-C99270B77547}" dt="2024-10-08T13:37:54.732" v="2168" actId="26606"/>
          <ac:spMkLst>
            <pc:docMk/>
            <pc:sldMk cId="1470201926" sldId="1601"/>
            <ac:spMk id="2" creationId="{102A3D86-0EAF-44B2-6451-1C6DABD8CBEC}"/>
          </ac:spMkLst>
        </pc:spChg>
        <pc:spChg chg="add del mod">
          <ac:chgData name="Ana Heureux" userId="58f4a486-8597-42a6-abae-f5716dc38242" providerId="ADAL" clId="{27E63221-79E1-4513-ABEA-C99270B77547}" dt="2024-10-08T13:37:54.732" v="2168" actId="26606"/>
          <ac:spMkLst>
            <pc:docMk/>
            <pc:sldMk cId="1470201926" sldId="1601"/>
            <ac:spMk id="3" creationId="{C1D85895-6653-5D96-737A-C14B6AFD5FD8}"/>
          </ac:spMkLst>
        </pc:spChg>
        <pc:spChg chg="add del mod">
          <ac:chgData name="Ana Heureux" userId="58f4a486-8597-42a6-abae-f5716dc38242" providerId="ADAL" clId="{27E63221-79E1-4513-ABEA-C99270B77547}" dt="2024-10-08T13:37:54.732" v="2168" actId="26606"/>
          <ac:spMkLst>
            <pc:docMk/>
            <pc:sldMk cId="1470201926" sldId="1601"/>
            <ac:spMk id="9" creationId="{51A42B1B-9EF4-79A6-FFB2-844A98F5F2AF}"/>
          </ac:spMkLst>
        </pc:spChg>
        <pc:graphicFrameChg chg="add del mod modGraphic">
          <ac:chgData name="Ana Heureux" userId="58f4a486-8597-42a6-abae-f5716dc38242" providerId="ADAL" clId="{27E63221-79E1-4513-ABEA-C99270B77547}" dt="2024-10-08T13:22:19.455" v="1309" actId="26606"/>
          <ac:graphicFrameMkLst>
            <pc:docMk/>
            <pc:sldMk cId="1470201926" sldId="1601"/>
            <ac:graphicFrameMk id="5" creationId="{6ACA9368-0831-3B33-7FA4-79AC8232A7FF}"/>
          </ac:graphicFrameMkLst>
        </pc:graphicFrameChg>
        <pc:graphicFrameChg chg="add del mod">
          <ac:chgData name="Ana Heureux" userId="58f4a486-8597-42a6-abae-f5716dc38242" providerId="ADAL" clId="{27E63221-79E1-4513-ABEA-C99270B77547}" dt="2024-10-08T13:37:54.732" v="2168" actId="26606"/>
          <ac:graphicFrameMkLst>
            <pc:docMk/>
            <pc:sldMk cId="1470201926" sldId="1601"/>
            <ac:graphicFrameMk id="6" creationId="{3CDCCAF8-FD11-3324-79CB-E36ACA44F2E6}"/>
          </ac:graphicFrameMkLst>
        </pc:graphicFrameChg>
      </pc:sldChg>
      <pc:sldChg chg="modSp new mod addCm">
        <pc:chgData name="Ana Heureux" userId="58f4a486-8597-42a6-abae-f5716dc38242" providerId="ADAL" clId="{27E63221-79E1-4513-ABEA-C99270B77547}" dt="2024-10-08T12:57:23.539" v="740"/>
        <pc:sldMkLst>
          <pc:docMk/>
          <pc:sldMk cId="3120565016" sldId="1602"/>
        </pc:sldMkLst>
        <pc:spChg chg="mod">
          <ac:chgData name="Ana Heureux" userId="58f4a486-8597-42a6-abae-f5716dc38242" providerId="ADAL" clId="{27E63221-79E1-4513-ABEA-C99270B77547}" dt="2024-10-08T12:56:52.026" v="736" actId="20577"/>
          <ac:spMkLst>
            <pc:docMk/>
            <pc:sldMk cId="3120565016" sldId="1602"/>
            <ac:spMk id="2" creationId="{FA385226-C176-61CE-554D-D981848BC5A7}"/>
          </ac:spMkLst>
        </pc:spChg>
        <pc:spChg chg="mod">
          <ac:chgData name="Ana Heureux" userId="58f4a486-8597-42a6-abae-f5716dc38242" providerId="ADAL" clId="{27E63221-79E1-4513-ABEA-C99270B77547}" dt="2024-10-08T12:56:54.259" v="739" actId="27636"/>
          <ac:spMkLst>
            <pc:docMk/>
            <pc:sldMk cId="3120565016" sldId="1602"/>
            <ac:spMk id="3" creationId="{BEAD759D-5E72-16F9-4EBC-609DD1FB551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a Heureux" userId="58f4a486-8597-42a6-abae-f5716dc38242" providerId="ADAL" clId="{27E63221-79E1-4513-ABEA-C99270B77547}" dt="2024-10-08T12:57:23.539" v="740"/>
              <pc2:cmMkLst xmlns:pc2="http://schemas.microsoft.com/office/powerpoint/2019/9/main/command">
                <pc:docMk/>
                <pc:sldMk cId="3120565016" sldId="1602"/>
                <pc2:cmMk id="{36197844-EB3F-41CC-906D-3B29CDCD505D}"/>
              </pc2:cmMkLst>
            </pc226:cmChg>
          </p:ext>
        </pc:extLst>
      </pc:sldChg>
    </pc:docChg>
  </pc:docChgLst>
  <pc:docChgLst>
    <pc:chgData name="AJ Untalan" userId="cd226c35-3616-4545-bdf4-6f0078c1a55e" providerId="ADAL" clId="{2808EA9B-9441-4454-96BC-980DA8DF0204}"/>
    <pc:docChg chg="">
      <pc:chgData name="AJ Untalan" userId="cd226c35-3616-4545-bdf4-6f0078c1a55e" providerId="ADAL" clId="{2808EA9B-9441-4454-96BC-980DA8DF0204}" dt="2024-10-14T12:29:41.350" v="2"/>
      <pc:docMkLst>
        <pc:docMk/>
      </pc:docMkLst>
      <pc:sldChg chg="delCm">
        <pc:chgData name="AJ Untalan" userId="cd226c35-3616-4545-bdf4-6f0078c1a55e" providerId="ADAL" clId="{2808EA9B-9441-4454-96BC-980DA8DF0204}" dt="2024-10-14T12:29:41.350" v="2"/>
        <pc:sldMkLst>
          <pc:docMk/>
          <pc:sldMk cId="2727610808" sldId="159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J Untalan" userId="cd226c35-3616-4545-bdf4-6f0078c1a55e" providerId="ADAL" clId="{2808EA9B-9441-4454-96BC-980DA8DF0204}" dt="2024-10-14T12:29:41.350" v="2"/>
              <pc2:cmMkLst xmlns:pc2="http://schemas.microsoft.com/office/powerpoint/2019/9/main/command">
                <pc:docMk/>
                <pc:sldMk cId="2727610808" sldId="1596"/>
                <pc2:cmMk id="{16C624EC-7EBA-4FBD-B98F-A739657A7395}"/>
              </pc2:cmMkLst>
            </pc226:cmChg>
          </p:ext>
        </pc:extLst>
      </pc:sldChg>
      <pc:sldChg chg="delCm modCm">
        <pc:chgData name="AJ Untalan" userId="cd226c35-3616-4545-bdf4-6f0078c1a55e" providerId="ADAL" clId="{2808EA9B-9441-4454-96BC-980DA8DF0204}" dt="2024-10-14T12:29:37.276" v="1"/>
        <pc:sldMkLst>
          <pc:docMk/>
          <pc:sldMk cId="3120565016" sldId="16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AJ Untalan" userId="cd226c35-3616-4545-bdf4-6f0078c1a55e" providerId="ADAL" clId="{2808EA9B-9441-4454-96BC-980DA8DF0204}" dt="2024-10-14T12:29:37.276" v="1"/>
              <pc2:cmMkLst xmlns:pc2="http://schemas.microsoft.com/office/powerpoint/2019/9/main/command">
                <pc:docMk/>
                <pc:sldMk cId="3120565016" sldId="1602"/>
                <pc2:cmMk id="{36197844-EB3F-41CC-906D-3B29CDCD505D}"/>
              </pc2:cmMkLst>
            </pc226:cmChg>
          </p:ext>
        </pc:ext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2321E0-FE36-4B33-B0D6-AAA7E280C00E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08EAC7-018F-4451-8CBB-FD520F2E93AA}">
      <dgm:prSet/>
      <dgm:spPr/>
      <dgm:t>
        <a:bodyPr/>
        <a:lstStyle/>
        <a:p>
          <a:r>
            <a:rPr lang="en-US"/>
            <a:t>Length and technical nature of Readiness outputs can be challenging for IEs and non-experts to use</a:t>
          </a:r>
        </a:p>
      </dgm:t>
    </dgm:pt>
    <dgm:pt modelId="{6A4445D9-B1E6-4149-B604-817E6C0A1859}" type="parTrans" cxnId="{9ABFA33C-4524-4781-94FC-0B86969E94E3}">
      <dgm:prSet/>
      <dgm:spPr/>
      <dgm:t>
        <a:bodyPr/>
        <a:lstStyle/>
        <a:p>
          <a:endParaRPr lang="en-US"/>
        </a:p>
      </dgm:t>
    </dgm:pt>
    <dgm:pt modelId="{29E29146-6418-408F-8780-EE6837020719}" type="sibTrans" cxnId="{9ABFA33C-4524-4781-94FC-0B86969E94E3}">
      <dgm:prSet/>
      <dgm:spPr/>
      <dgm:t>
        <a:bodyPr/>
        <a:lstStyle/>
        <a:p>
          <a:endParaRPr lang="en-US"/>
        </a:p>
      </dgm:t>
    </dgm:pt>
    <dgm:pt modelId="{363FA701-DA10-44F4-97DB-C1A06FF86280}">
      <dgm:prSet/>
      <dgm:spPr/>
      <dgm:t>
        <a:bodyPr/>
        <a:lstStyle/>
        <a:p>
          <a:r>
            <a:rPr lang="en-US"/>
            <a:t>Technical “jargon” is not always understood in development context</a:t>
          </a:r>
        </a:p>
      </dgm:t>
    </dgm:pt>
    <dgm:pt modelId="{0FBB8E1E-10D1-425F-9FF3-F137B7FCD8BA}" type="parTrans" cxnId="{D1AEB6FF-9FC9-4E2F-A6BA-7EBA7A9D8324}">
      <dgm:prSet/>
      <dgm:spPr/>
      <dgm:t>
        <a:bodyPr/>
        <a:lstStyle/>
        <a:p>
          <a:endParaRPr lang="en-US"/>
        </a:p>
      </dgm:t>
    </dgm:pt>
    <dgm:pt modelId="{E75E7A4A-85DF-4290-BEBE-7C772BDF55C4}" type="sibTrans" cxnId="{D1AEB6FF-9FC9-4E2F-A6BA-7EBA7A9D8324}">
      <dgm:prSet/>
      <dgm:spPr/>
      <dgm:t>
        <a:bodyPr/>
        <a:lstStyle/>
        <a:p>
          <a:endParaRPr lang="en-US"/>
        </a:p>
      </dgm:t>
    </dgm:pt>
    <dgm:pt modelId="{6896F0DF-5080-4D86-80DC-D1CD324F0ED5}">
      <dgm:prSet/>
      <dgm:spPr/>
      <dgm:t>
        <a:bodyPr/>
        <a:lstStyle/>
        <a:p>
          <a:r>
            <a:rPr lang="en-US"/>
            <a:t>For some topics, there are a range of possible options (e.g. calibration options) and these options should be explored and analyzed to identify best solution for each country</a:t>
          </a:r>
        </a:p>
      </dgm:t>
    </dgm:pt>
    <dgm:pt modelId="{B37C2CA5-13FA-4BF5-83D6-4C1603F90C59}" type="parTrans" cxnId="{62B618F9-1902-4B7A-9521-D7D5566892D6}">
      <dgm:prSet/>
      <dgm:spPr/>
      <dgm:t>
        <a:bodyPr/>
        <a:lstStyle/>
        <a:p>
          <a:endParaRPr lang="en-US"/>
        </a:p>
      </dgm:t>
    </dgm:pt>
    <dgm:pt modelId="{DC4883BE-15EB-44FD-8243-AA1E225C9236}" type="sibTrans" cxnId="{62B618F9-1902-4B7A-9521-D7D5566892D6}">
      <dgm:prSet/>
      <dgm:spPr/>
      <dgm:t>
        <a:bodyPr/>
        <a:lstStyle/>
        <a:p>
          <a:endParaRPr lang="en-US"/>
        </a:p>
      </dgm:t>
    </dgm:pt>
    <dgm:pt modelId="{5F0262BC-CBE4-4B0E-B276-719D334D603C}">
      <dgm:prSet/>
      <dgm:spPr/>
      <dgm:t>
        <a:bodyPr/>
        <a:lstStyle/>
        <a:p>
          <a:r>
            <a:rPr lang="en-US"/>
            <a:t>Ensure assessment of human and institutional capacity are specific to country circumstance</a:t>
          </a:r>
        </a:p>
      </dgm:t>
    </dgm:pt>
    <dgm:pt modelId="{27B429A9-BAB5-4E12-9896-090A4D24346C}" type="parTrans" cxnId="{1F62C0A8-057D-40C7-8F50-6C9E4FFB78BA}">
      <dgm:prSet/>
      <dgm:spPr/>
      <dgm:t>
        <a:bodyPr/>
        <a:lstStyle/>
        <a:p>
          <a:endParaRPr lang="en-US"/>
        </a:p>
      </dgm:t>
    </dgm:pt>
    <dgm:pt modelId="{50830FF9-9895-4BB9-BA60-832C530D03BA}" type="sibTrans" cxnId="{1F62C0A8-057D-40C7-8F50-6C9E4FFB78BA}">
      <dgm:prSet/>
      <dgm:spPr/>
      <dgm:t>
        <a:bodyPr/>
        <a:lstStyle/>
        <a:p>
          <a:endParaRPr lang="en-US"/>
        </a:p>
      </dgm:t>
    </dgm:pt>
    <dgm:pt modelId="{121686AD-41D1-425E-8705-8A7FC309C819}">
      <dgm:prSet/>
      <dgm:spPr/>
      <dgm:t>
        <a:bodyPr/>
        <a:lstStyle/>
        <a:p>
          <a:r>
            <a:rPr lang="en-US"/>
            <a:t>Costing of investments is not a requirement of the NCP, but is often helpful and used in the FR</a:t>
          </a:r>
        </a:p>
      </dgm:t>
    </dgm:pt>
    <dgm:pt modelId="{B54106F2-C04B-42E9-9A4F-B38F337E0158}" type="parTrans" cxnId="{CDDCAD12-E460-425D-A05A-A03ED5100329}">
      <dgm:prSet/>
      <dgm:spPr/>
      <dgm:t>
        <a:bodyPr/>
        <a:lstStyle/>
        <a:p>
          <a:endParaRPr lang="en-US"/>
        </a:p>
      </dgm:t>
    </dgm:pt>
    <dgm:pt modelId="{0FFCAE16-3B12-434F-825F-2BC0039897C8}" type="sibTrans" cxnId="{CDDCAD12-E460-425D-A05A-A03ED5100329}">
      <dgm:prSet/>
      <dgm:spPr/>
      <dgm:t>
        <a:bodyPr/>
        <a:lstStyle/>
        <a:p>
          <a:endParaRPr lang="en-US"/>
        </a:p>
      </dgm:t>
    </dgm:pt>
    <dgm:pt modelId="{544E826C-E233-4370-B45F-C156CC870FB4}">
      <dgm:prSet/>
      <dgm:spPr/>
      <dgm:t>
        <a:bodyPr/>
        <a:lstStyle/>
        <a:p>
          <a:r>
            <a:rPr lang="en-US"/>
            <a:t>CHDs are not always referred to in the FRs</a:t>
          </a:r>
        </a:p>
      </dgm:t>
    </dgm:pt>
    <dgm:pt modelId="{45DF2CA9-00C6-4874-8331-B5998918B0B6}" type="parTrans" cxnId="{4F3BC4BB-467D-4F9D-8146-420FAF5083D6}">
      <dgm:prSet/>
      <dgm:spPr/>
      <dgm:t>
        <a:bodyPr/>
        <a:lstStyle/>
        <a:p>
          <a:endParaRPr lang="en-US"/>
        </a:p>
      </dgm:t>
    </dgm:pt>
    <dgm:pt modelId="{105DD1B4-922A-4BD8-8001-7193755A8589}" type="sibTrans" cxnId="{4F3BC4BB-467D-4F9D-8146-420FAF5083D6}">
      <dgm:prSet/>
      <dgm:spPr/>
      <dgm:t>
        <a:bodyPr/>
        <a:lstStyle/>
        <a:p>
          <a:endParaRPr lang="en-US"/>
        </a:p>
      </dgm:t>
    </dgm:pt>
    <dgm:pt modelId="{540CF17F-0B5C-43CF-AB31-9674C871C6DA}" type="pres">
      <dgm:prSet presAssocID="{5A2321E0-FE36-4B33-B0D6-AAA7E280C00E}" presName="diagram" presStyleCnt="0">
        <dgm:presLayoutVars>
          <dgm:dir/>
          <dgm:resizeHandles val="exact"/>
        </dgm:presLayoutVars>
      </dgm:prSet>
      <dgm:spPr/>
    </dgm:pt>
    <dgm:pt modelId="{3C189718-4857-4D7E-872A-79B17DC056AA}" type="pres">
      <dgm:prSet presAssocID="{7808EAC7-018F-4451-8CBB-FD520F2E93AA}" presName="node" presStyleLbl="node1" presStyleIdx="0" presStyleCnt="6">
        <dgm:presLayoutVars>
          <dgm:bulletEnabled val="1"/>
        </dgm:presLayoutVars>
      </dgm:prSet>
      <dgm:spPr/>
    </dgm:pt>
    <dgm:pt modelId="{D8F96263-F94E-4961-B684-BD68E33902F1}" type="pres">
      <dgm:prSet presAssocID="{29E29146-6418-408F-8780-EE6837020719}" presName="sibTrans" presStyleCnt="0"/>
      <dgm:spPr/>
    </dgm:pt>
    <dgm:pt modelId="{79AE2AE4-21B0-4C42-82EB-65FF9BE00194}" type="pres">
      <dgm:prSet presAssocID="{363FA701-DA10-44F4-97DB-C1A06FF86280}" presName="node" presStyleLbl="node1" presStyleIdx="1" presStyleCnt="6">
        <dgm:presLayoutVars>
          <dgm:bulletEnabled val="1"/>
        </dgm:presLayoutVars>
      </dgm:prSet>
      <dgm:spPr/>
    </dgm:pt>
    <dgm:pt modelId="{D240EE5D-D7AB-41DB-B649-38D3F77AE1C4}" type="pres">
      <dgm:prSet presAssocID="{E75E7A4A-85DF-4290-BEBE-7C772BDF55C4}" presName="sibTrans" presStyleCnt="0"/>
      <dgm:spPr/>
    </dgm:pt>
    <dgm:pt modelId="{DC160EF2-E1A1-49A1-9F02-EEF51F0D31EC}" type="pres">
      <dgm:prSet presAssocID="{6896F0DF-5080-4D86-80DC-D1CD324F0ED5}" presName="node" presStyleLbl="node1" presStyleIdx="2" presStyleCnt="6">
        <dgm:presLayoutVars>
          <dgm:bulletEnabled val="1"/>
        </dgm:presLayoutVars>
      </dgm:prSet>
      <dgm:spPr/>
    </dgm:pt>
    <dgm:pt modelId="{CBE66E72-31DB-4914-B785-1C90A2AA2657}" type="pres">
      <dgm:prSet presAssocID="{DC4883BE-15EB-44FD-8243-AA1E225C9236}" presName="sibTrans" presStyleCnt="0"/>
      <dgm:spPr/>
    </dgm:pt>
    <dgm:pt modelId="{7176D92F-0FA7-4DF3-8F86-5C2790234BB6}" type="pres">
      <dgm:prSet presAssocID="{5F0262BC-CBE4-4B0E-B276-719D334D603C}" presName="node" presStyleLbl="node1" presStyleIdx="3" presStyleCnt="6">
        <dgm:presLayoutVars>
          <dgm:bulletEnabled val="1"/>
        </dgm:presLayoutVars>
      </dgm:prSet>
      <dgm:spPr/>
    </dgm:pt>
    <dgm:pt modelId="{29A7F4FA-4AF0-4892-BBD1-B92C6FD4E717}" type="pres">
      <dgm:prSet presAssocID="{50830FF9-9895-4BB9-BA60-832C530D03BA}" presName="sibTrans" presStyleCnt="0"/>
      <dgm:spPr/>
    </dgm:pt>
    <dgm:pt modelId="{56714E66-1C8C-42C1-91BA-332DE4B99E00}" type="pres">
      <dgm:prSet presAssocID="{121686AD-41D1-425E-8705-8A7FC309C819}" presName="node" presStyleLbl="node1" presStyleIdx="4" presStyleCnt="6">
        <dgm:presLayoutVars>
          <dgm:bulletEnabled val="1"/>
        </dgm:presLayoutVars>
      </dgm:prSet>
      <dgm:spPr/>
    </dgm:pt>
    <dgm:pt modelId="{FC19D0AB-1506-412E-A8FD-6269F2C9A285}" type="pres">
      <dgm:prSet presAssocID="{0FFCAE16-3B12-434F-825F-2BC0039897C8}" presName="sibTrans" presStyleCnt="0"/>
      <dgm:spPr/>
    </dgm:pt>
    <dgm:pt modelId="{6DFEBAC6-ED8C-4D9C-A33B-C4D739D74070}" type="pres">
      <dgm:prSet presAssocID="{544E826C-E233-4370-B45F-C156CC870FB4}" presName="node" presStyleLbl="node1" presStyleIdx="5" presStyleCnt="6">
        <dgm:presLayoutVars>
          <dgm:bulletEnabled val="1"/>
        </dgm:presLayoutVars>
      </dgm:prSet>
      <dgm:spPr/>
    </dgm:pt>
  </dgm:ptLst>
  <dgm:cxnLst>
    <dgm:cxn modelId="{CDDCAD12-E460-425D-A05A-A03ED5100329}" srcId="{5A2321E0-FE36-4B33-B0D6-AAA7E280C00E}" destId="{121686AD-41D1-425E-8705-8A7FC309C819}" srcOrd="4" destOrd="0" parTransId="{B54106F2-C04B-42E9-9A4F-B38F337E0158}" sibTransId="{0FFCAE16-3B12-434F-825F-2BC0039897C8}"/>
    <dgm:cxn modelId="{3D590A13-E2F7-4F3B-8F7C-84F6999B2EA8}" type="presOf" srcId="{544E826C-E233-4370-B45F-C156CC870FB4}" destId="{6DFEBAC6-ED8C-4D9C-A33B-C4D739D74070}" srcOrd="0" destOrd="0" presId="urn:microsoft.com/office/officeart/2005/8/layout/default"/>
    <dgm:cxn modelId="{9ABFA33C-4524-4781-94FC-0B86969E94E3}" srcId="{5A2321E0-FE36-4B33-B0D6-AAA7E280C00E}" destId="{7808EAC7-018F-4451-8CBB-FD520F2E93AA}" srcOrd="0" destOrd="0" parTransId="{6A4445D9-B1E6-4149-B604-817E6C0A1859}" sibTransId="{29E29146-6418-408F-8780-EE6837020719}"/>
    <dgm:cxn modelId="{D51BF745-ED3C-4632-BEEB-41E03C0F34BD}" type="presOf" srcId="{7808EAC7-018F-4451-8CBB-FD520F2E93AA}" destId="{3C189718-4857-4D7E-872A-79B17DC056AA}" srcOrd="0" destOrd="0" presId="urn:microsoft.com/office/officeart/2005/8/layout/default"/>
    <dgm:cxn modelId="{80B9B78B-6F60-43D8-8C07-10D0947B444E}" type="presOf" srcId="{363FA701-DA10-44F4-97DB-C1A06FF86280}" destId="{79AE2AE4-21B0-4C42-82EB-65FF9BE00194}" srcOrd="0" destOrd="0" presId="urn:microsoft.com/office/officeart/2005/8/layout/default"/>
    <dgm:cxn modelId="{B80FA595-DCAA-4841-B131-355844181D71}" type="presOf" srcId="{121686AD-41D1-425E-8705-8A7FC309C819}" destId="{56714E66-1C8C-42C1-91BA-332DE4B99E00}" srcOrd="0" destOrd="0" presId="urn:microsoft.com/office/officeart/2005/8/layout/default"/>
    <dgm:cxn modelId="{1F62C0A8-057D-40C7-8F50-6C9E4FFB78BA}" srcId="{5A2321E0-FE36-4B33-B0D6-AAA7E280C00E}" destId="{5F0262BC-CBE4-4B0E-B276-719D334D603C}" srcOrd="3" destOrd="0" parTransId="{27B429A9-BAB5-4E12-9896-090A4D24346C}" sibTransId="{50830FF9-9895-4BB9-BA60-832C530D03BA}"/>
    <dgm:cxn modelId="{4F3BC4BB-467D-4F9D-8146-420FAF5083D6}" srcId="{5A2321E0-FE36-4B33-B0D6-AAA7E280C00E}" destId="{544E826C-E233-4370-B45F-C156CC870FB4}" srcOrd="5" destOrd="0" parTransId="{45DF2CA9-00C6-4874-8331-B5998918B0B6}" sibTransId="{105DD1B4-922A-4BD8-8001-7193755A8589}"/>
    <dgm:cxn modelId="{619D8AD7-CA20-4E39-B53C-E64AFE674DE2}" type="presOf" srcId="{6896F0DF-5080-4D86-80DC-D1CD324F0ED5}" destId="{DC160EF2-E1A1-49A1-9F02-EEF51F0D31EC}" srcOrd="0" destOrd="0" presId="urn:microsoft.com/office/officeart/2005/8/layout/default"/>
    <dgm:cxn modelId="{835AB8EB-DA47-4C0E-B4E2-A56037415510}" type="presOf" srcId="{5F0262BC-CBE4-4B0E-B276-719D334D603C}" destId="{7176D92F-0FA7-4DF3-8F86-5C2790234BB6}" srcOrd="0" destOrd="0" presId="urn:microsoft.com/office/officeart/2005/8/layout/default"/>
    <dgm:cxn modelId="{FE0E36F4-7B7C-4B67-9C8B-4EDE759CD7FB}" type="presOf" srcId="{5A2321E0-FE36-4B33-B0D6-AAA7E280C00E}" destId="{540CF17F-0B5C-43CF-AB31-9674C871C6DA}" srcOrd="0" destOrd="0" presId="urn:microsoft.com/office/officeart/2005/8/layout/default"/>
    <dgm:cxn modelId="{62B618F9-1902-4B7A-9521-D7D5566892D6}" srcId="{5A2321E0-FE36-4B33-B0D6-AAA7E280C00E}" destId="{6896F0DF-5080-4D86-80DC-D1CD324F0ED5}" srcOrd="2" destOrd="0" parTransId="{B37C2CA5-13FA-4BF5-83D6-4C1603F90C59}" sibTransId="{DC4883BE-15EB-44FD-8243-AA1E225C9236}"/>
    <dgm:cxn modelId="{D1AEB6FF-9FC9-4E2F-A6BA-7EBA7A9D8324}" srcId="{5A2321E0-FE36-4B33-B0D6-AAA7E280C00E}" destId="{363FA701-DA10-44F4-97DB-C1A06FF86280}" srcOrd="1" destOrd="0" parTransId="{0FBB8E1E-10D1-425F-9FF3-F137B7FCD8BA}" sibTransId="{E75E7A4A-85DF-4290-BEBE-7C772BDF55C4}"/>
    <dgm:cxn modelId="{252BA26A-3D3C-413A-AD97-EDF9D491E899}" type="presParOf" srcId="{540CF17F-0B5C-43CF-AB31-9674C871C6DA}" destId="{3C189718-4857-4D7E-872A-79B17DC056AA}" srcOrd="0" destOrd="0" presId="urn:microsoft.com/office/officeart/2005/8/layout/default"/>
    <dgm:cxn modelId="{75D46A67-DC01-4523-9763-AA2E258F264F}" type="presParOf" srcId="{540CF17F-0B5C-43CF-AB31-9674C871C6DA}" destId="{D8F96263-F94E-4961-B684-BD68E33902F1}" srcOrd="1" destOrd="0" presId="urn:microsoft.com/office/officeart/2005/8/layout/default"/>
    <dgm:cxn modelId="{7E1A4CE5-55F2-4428-B040-F9C7B4FE82FC}" type="presParOf" srcId="{540CF17F-0B5C-43CF-AB31-9674C871C6DA}" destId="{79AE2AE4-21B0-4C42-82EB-65FF9BE00194}" srcOrd="2" destOrd="0" presId="urn:microsoft.com/office/officeart/2005/8/layout/default"/>
    <dgm:cxn modelId="{1981C168-DD08-4913-BDE4-A563DA7914F5}" type="presParOf" srcId="{540CF17F-0B5C-43CF-AB31-9674C871C6DA}" destId="{D240EE5D-D7AB-41DB-B649-38D3F77AE1C4}" srcOrd="3" destOrd="0" presId="urn:microsoft.com/office/officeart/2005/8/layout/default"/>
    <dgm:cxn modelId="{B68BDE43-96C0-4518-9796-6DF3648CFF09}" type="presParOf" srcId="{540CF17F-0B5C-43CF-AB31-9674C871C6DA}" destId="{DC160EF2-E1A1-49A1-9F02-EEF51F0D31EC}" srcOrd="4" destOrd="0" presId="urn:microsoft.com/office/officeart/2005/8/layout/default"/>
    <dgm:cxn modelId="{66AFE540-2094-42DD-AC22-D917DD94E414}" type="presParOf" srcId="{540CF17F-0B5C-43CF-AB31-9674C871C6DA}" destId="{CBE66E72-31DB-4914-B785-1C90A2AA2657}" srcOrd="5" destOrd="0" presId="urn:microsoft.com/office/officeart/2005/8/layout/default"/>
    <dgm:cxn modelId="{ACEDA69F-E92A-4E25-86F7-FD8577E8C779}" type="presParOf" srcId="{540CF17F-0B5C-43CF-AB31-9674C871C6DA}" destId="{7176D92F-0FA7-4DF3-8F86-5C2790234BB6}" srcOrd="6" destOrd="0" presId="urn:microsoft.com/office/officeart/2005/8/layout/default"/>
    <dgm:cxn modelId="{D5F155C8-73F6-43C6-BC31-6BC8E80512AA}" type="presParOf" srcId="{540CF17F-0B5C-43CF-AB31-9674C871C6DA}" destId="{29A7F4FA-4AF0-4892-BBD1-B92C6FD4E717}" srcOrd="7" destOrd="0" presId="urn:microsoft.com/office/officeart/2005/8/layout/default"/>
    <dgm:cxn modelId="{1DB2ED89-D515-4176-AB5E-391894A28691}" type="presParOf" srcId="{540CF17F-0B5C-43CF-AB31-9674C871C6DA}" destId="{56714E66-1C8C-42C1-91BA-332DE4B99E00}" srcOrd="8" destOrd="0" presId="urn:microsoft.com/office/officeart/2005/8/layout/default"/>
    <dgm:cxn modelId="{C7C4BD92-616B-4C2F-8384-0FB1F4937732}" type="presParOf" srcId="{540CF17F-0B5C-43CF-AB31-9674C871C6DA}" destId="{FC19D0AB-1506-412E-A8FD-6269F2C9A285}" srcOrd="9" destOrd="0" presId="urn:microsoft.com/office/officeart/2005/8/layout/default"/>
    <dgm:cxn modelId="{69DEBB3C-901C-47E9-973F-642BB6AA3E58}" type="presParOf" srcId="{540CF17F-0B5C-43CF-AB31-9674C871C6DA}" destId="{6DFEBAC6-ED8C-4D9C-A33B-C4D739D7407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89718-4857-4D7E-872A-79B17DC056AA}">
      <dsp:nvSpPr>
        <dsp:cNvPr id="0" name=""/>
        <dsp:cNvSpPr/>
      </dsp:nvSpPr>
      <dsp:spPr>
        <a:xfrm>
          <a:off x="0" y="34131"/>
          <a:ext cx="3428999" cy="2057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Length and technical nature of Readiness outputs can be challenging for IEs and non-experts to use</a:t>
          </a:r>
        </a:p>
      </dsp:txBody>
      <dsp:txXfrm>
        <a:off x="0" y="34131"/>
        <a:ext cx="3428999" cy="2057399"/>
      </dsp:txXfrm>
    </dsp:sp>
    <dsp:sp modelId="{79AE2AE4-21B0-4C42-82EB-65FF9BE00194}">
      <dsp:nvSpPr>
        <dsp:cNvPr id="0" name=""/>
        <dsp:cNvSpPr/>
      </dsp:nvSpPr>
      <dsp:spPr>
        <a:xfrm>
          <a:off x="3771900" y="34131"/>
          <a:ext cx="3428999" cy="2057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Technical “jargon” is not always understood in development context</a:t>
          </a:r>
        </a:p>
      </dsp:txBody>
      <dsp:txXfrm>
        <a:off x="3771900" y="34131"/>
        <a:ext cx="3428999" cy="2057399"/>
      </dsp:txXfrm>
    </dsp:sp>
    <dsp:sp modelId="{DC160EF2-E1A1-49A1-9F02-EEF51F0D31EC}">
      <dsp:nvSpPr>
        <dsp:cNvPr id="0" name=""/>
        <dsp:cNvSpPr/>
      </dsp:nvSpPr>
      <dsp:spPr>
        <a:xfrm>
          <a:off x="7543800" y="34131"/>
          <a:ext cx="3428999" cy="2057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For some topics, there are a range of possible options (e.g. calibration options) and these options should be explored and analyzed to identify best solution for each country</a:t>
          </a:r>
        </a:p>
      </dsp:txBody>
      <dsp:txXfrm>
        <a:off x="7543800" y="34131"/>
        <a:ext cx="3428999" cy="2057399"/>
      </dsp:txXfrm>
    </dsp:sp>
    <dsp:sp modelId="{7176D92F-0FA7-4DF3-8F86-5C2790234BB6}">
      <dsp:nvSpPr>
        <dsp:cNvPr id="0" name=""/>
        <dsp:cNvSpPr/>
      </dsp:nvSpPr>
      <dsp:spPr>
        <a:xfrm>
          <a:off x="0" y="2434431"/>
          <a:ext cx="3428999" cy="2057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Ensure assessment of human and institutional capacity are specific to country circumstance</a:t>
          </a:r>
        </a:p>
      </dsp:txBody>
      <dsp:txXfrm>
        <a:off x="0" y="2434431"/>
        <a:ext cx="3428999" cy="2057399"/>
      </dsp:txXfrm>
    </dsp:sp>
    <dsp:sp modelId="{56714E66-1C8C-42C1-91BA-332DE4B99E00}">
      <dsp:nvSpPr>
        <dsp:cNvPr id="0" name=""/>
        <dsp:cNvSpPr/>
      </dsp:nvSpPr>
      <dsp:spPr>
        <a:xfrm>
          <a:off x="3771900" y="2434431"/>
          <a:ext cx="3428999" cy="2057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Costing of investments is not a requirement of the NCP, but is often helpful and used in the FR</a:t>
          </a:r>
        </a:p>
      </dsp:txBody>
      <dsp:txXfrm>
        <a:off x="3771900" y="2434431"/>
        <a:ext cx="3428999" cy="2057399"/>
      </dsp:txXfrm>
    </dsp:sp>
    <dsp:sp modelId="{6DFEBAC6-ED8C-4D9C-A33B-C4D739D74070}">
      <dsp:nvSpPr>
        <dsp:cNvPr id="0" name=""/>
        <dsp:cNvSpPr/>
      </dsp:nvSpPr>
      <dsp:spPr>
        <a:xfrm>
          <a:off x="7543800" y="2434431"/>
          <a:ext cx="3428999" cy="2057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CHDs are not always referred to in the FRs</a:t>
          </a:r>
        </a:p>
      </dsp:txBody>
      <dsp:txXfrm>
        <a:off x="7543800" y="2434431"/>
        <a:ext cx="3428999" cy="2057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61F17-72BF-4A46-8CB2-781D21AD914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3B82E-D4CC-9045-9BA3-DF41A8606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19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8440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5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F55F3-DBF0-535A-39FF-051CEB73E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4FA520-364B-84D3-07C5-B3898DB775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CEA955-2810-E62E-B087-D277688D3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55720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B861A-6A7A-E5DF-FCB9-5C42A40E6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79AE1F-C6CA-F76E-98DA-8B4F4C1A4E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C7DB93-CA89-8281-B615-B41CD3E812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12840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4D9C3-FBD4-754B-2918-042C9CACF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E7E63B-27E0-BD1A-2DBF-7441ED85C4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6FD028-E465-446A-290C-615CC47FB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31853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>
            <a:extLst>
              <a:ext uri="{FF2B5EF4-FFF2-40B4-BE49-F238E27FC236}">
                <a16:creationId xmlns:a16="http://schemas.microsoft.com/office/drawing/2014/main" id="{68923632-1E47-9EF8-ACB1-8AC25A846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FED73D9-1082-65C0-CE8C-5A2E2CE4F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4" y="1913157"/>
            <a:ext cx="7963966" cy="3232876"/>
          </a:xfrm>
        </p:spPr>
        <p:txBody>
          <a:bodyPr>
            <a:normAutofit/>
          </a:bodyPr>
          <a:lstStyle/>
          <a:p>
            <a:pPr algn="l"/>
            <a:r>
              <a:rPr lang="en-US" b="1">
                <a:solidFill>
                  <a:srgbClr val="112A42"/>
                </a:solidFill>
                <a:latin typeface="Segoe UI"/>
                <a:cs typeface="Segoe UI"/>
              </a:rPr>
              <a:t>Click to edit Master title style</a:t>
            </a:r>
            <a:endParaRPr lang="de-DE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CAE5BD-0BAE-F693-F06C-60C5D235A8D6}"/>
              </a:ext>
            </a:extLst>
          </p:cNvPr>
          <p:cNvCxnSpPr/>
          <p:nvPr userDrawn="1"/>
        </p:nvCxnSpPr>
        <p:spPr>
          <a:xfrm>
            <a:off x="667916" y="1913157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A38533-8EAB-9A8B-333C-237E2EC45A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111375"/>
            <a:ext cx="10107612" cy="56991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C3454"/>
                </a:solidFill>
              </a:defRPr>
            </a:lvl1pPr>
            <a:lvl2pPr marL="457200" indent="0">
              <a:buNone/>
              <a:defRPr sz="2400">
                <a:solidFill>
                  <a:srgbClr val="1C3454"/>
                </a:solidFill>
              </a:defRPr>
            </a:lvl2pPr>
            <a:lvl3pPr marL="914400" indent="0">
              <a:buNone/>
              <a:defRPr sz="2400">
                <a:solidFill>
                  <a:srgbClr val="1C3454"/>
                </a:solidFill>
              </a:defRPr>
            </a:lvl3pPr>
            <a:lvl4pPr marL="1371600" indent="0">
              <a:buNone/>
              <a:defRPr sz="2400">
                <a:solidFill>
                  <a:srgbClr val="1C3454"/>
                </a:solidFill>
              </a:defRPr>
            </a:lvl4pPr>
            <a:lvl5pPr marL="1828800" indent="0">
              <a:buNone/>
              <a:defRPr sz="2400">
                <a:solidFill>
                  <a:srgbClr val="1C345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00462E-3957-FF52-2E7C-49128711355A}"/>
              </a:ext>
            </a:extLst>
          </p:cNvPr>
          <p:cNvCxnSpPr/>
          <p:nvPr userDrawn="1"/>
        </p:nvCxnSpPr>
        <p:spPr>
          <a:xfrm>
            <a:off x="667915" y="5146035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285875"/>
            <a:ext cx="10363200" cy="4286250"/>
          </a:xfrm>
        </p:spPr>
        <p:txBody>
          <a:bodyPr anchor="ctr"/>
          <a:lstStyle>
            <a:lvl1pPr algn="ctr">
              <a:defRPr sz="4000" b="1" cap="none"/>
            </a:lvl1pPr>
          </a:lstStyle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2380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59532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6719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1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816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285875"/>
            <a:ext cx="10363200" cy="4286250"/>
          </a:xfrm>
        </p:spPr>
        <p:txBody>
          <a:bodyPr anchor="ctr"/>
          <a:lstStyle>
            <a:lvl1pPr algn="ctr">
              <a:defRPr sz="4000" b="1" cap="none"/>
            </a:lvl1pPr>
          </a:lstStyle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>
            <a:extLst>
              <a:ext uri="{FF2B5EF4-FFF2-40B4-BE49-F238E27FC236}">
                <a16:creationId xmlns:a16="http://schemas.microsoft.com/office/drawing/2014/main" id="{68923632-1E47-9EF8-ACB1-8AC25A846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FED73D9-1082-65C0-CE8C-5A2E2CE4F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4" y="1913157"/>
            <a:ext cx="7963966" cy="3232876"/>
          </a:xfrm>
        </p:spPr>
        <p:txBody>
          <a:bodyPr>
            <a:normAutofit/>
          </a:bodyPr>
          <a:lstStyle/>
          <a:p>
            <a:pPr algn="l"/>
            <a:r>
              <a:rPr lang="de-DE" b="1">
                <a:solidFill>
                  <a:srgbClr val="112A42"/>
                </a:solidFill>
                <a:latin typeface="Segoe UI"/>
                <a:cs typeface="Segoe UI"/>
              </a:rPr>
              <a:t>Title</a:t>
            </a:r>
            <a:b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err="1">
                <a:solidFill>
                  <a:schemeClr val="bg1"/>
                </a:solidFill>
              </a:rPr>
              <a:t>Subtitle</a:t>
            </a:r>
            <a:endParaRPr lang="de-DE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CAE5BD-0BAE-F693-F06C-60C5D235A8D6}"/>
              </a:ext>
            </a:extLst>
          </p:cNvPr>
          <p:cNvCxnSpPr/>
          <p:nvPr userDrawn="1"/>
        </p:nvCxnSpPr>
        <p:spPr>
          <a:xfrm>
            <a:off x="667916" y="1913157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A38533-8EAB-9A8B-333C-237E2EC45A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111375"/>
            <a:ext cx="10107612" cy="56991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C3454"/>
                </a:solidFill>
              </a:defRPr>
            </a:lvl1pPr>
            <a:lvl2pPr marL="457200" indent="0">
              <a:buNone/>
              <a:defRPr sz="2400">
                <a:solidFill>
                  <a:srgbClr val="1C3454"/>
                </a:solidFill>
              </a:defRPr>
            </a:lvl2pPr>
            <a:lvl3pPr marL="914400" indent="0">
              <a:buNone/>
              <a:defRPr sz="2400">
                <a:solidFill>
                  <a:srgbClr val="1C3454"/>
                </a:solidFill>
              </a:defRPr>
            </a:lvl3pPr>
            <a:lvl4pPr marL="1371600" indent="0">
              <a:buNone/>
              <a:defRPr sz="2400">
                <a:solidFill>
                  <a:srgbClr val="1C3454"/>
                </a:solidFill>
              </a:defRPr>
            </a:lvl4pPr>
            <a:lvl5pPr marL="1828800" indent="0">
              <a:buNone/>
              <a:defRPr sz="2400">
                <a:solidFill>
                  <a:srgbClr val="1C3454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00462E-3957-FF52-2E7C-49128711355A}"/>
              </a:ext>
            </a:extLst>
          </p:cNvPr>
          <p:cNvCxnSpPr/>
          <p:nvPr userDrawn="1"/>
        </p:nvCxnSpPr>
        <p:spPr>
          <a:xfrm>
            <a:off x="667915" y="5146035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67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  <a:p>
            <a:pPr lvl="2"/>
            <a:r>
              <a:rPr lang="fr-CH" err="1"/>
              <a:t>Third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3"/>
            <a:r>
              <a:rPr lang="fr-CH" err="1"/>
              <a:t>Fourth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4"/>
            <a:r>
              <a:rPr lang="fr-CH" err="1"/>
              <a:t>Fifth</a:t>
            </a:r>
            <a:r>
              <a:rPr lang="fr-CH"/>
              <a:t> </a:t>
            </a:r>
            <a:r>
              <a:rPr lang="fr-CH" err="1"/>
              <a:t>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45365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15B9E-792A-8367-C57B-23708949F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E2AB8-8FC9-AEAD-A27B-15E9A0BDE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0B25385-E367-FC96-C46F-C80DF01C9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5C5F35E-5980-884E-B4FE-F65E21B09210}" type="datetimeFigureOut">
              <a:rPr lang="en-GB" smtClean="0"/>
              <a:pPr/>
              <a:t>14/10/2024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18598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62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  <a:p>
            <a:pPr lvl="2"/>
            <a:r>
              <a:rPr lang="fr-CH" err="1"/>
              <a:t>Third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3"/>
            <a:r>
              <a:rPr lang="fr-CH" err="1"/>
              <a:t>Fourth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4"/>
            <a:r>
              <a:rPr lang="fr-CH" err="1"/>
              <a:t>Fifth</a:t>
            </a:r>
            <a:r>
              <a:rPr lang="fr-CH"/>
              <a:t> </a:t>
            </a:r>
            <a:r>
              <a:rPr lang="fr-CH" err="1"/>
              <a:t>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15B9E-792A-8367-C57B-23708949F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E2AB8-8FC9-AEAD-A27B-15E9A0BDE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0B25385-E367-FC96-C46F-C80DF01C9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5C5F35E-5980-884E-B4FE-F65E21B09210}" type="datetimeFigureOut">
              <a:rPr lang="en-GB" smtClean="0"/>
              <a:pPr/>
              <a:t>14/10/2024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DDC1CC-4C70-FA6C-1A56-74C811EFC61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583" y="387353"/>
            <a:ext cx="2751454" cy="9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7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18598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597C2DC-C8FF-D04C-AEF5-6B1BB4BCA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257ACB5-6892-A143-A4B1-E4A0CC5B1D0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3" y="2150287"/>
            <a:ext cx="7281053" cy="323287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112A42"/>
                </a:solidFill>
              </a:rPr>
              <a:t>Peer Advisor &amp; Implementing Entity Workshop</a:t>
            </a:r>
            <a:br>
              <a:rPr lang="en-US">
                <a:solidFill>
                  <a:srgbClr val="112A42"/>
                </a:solidFill>
              </a:rPr>
            </a:br>
            <a:br>
              <a:rPr lang="en-US" sz="2200">
                <a:solidFill>
                  <a:schemeClr val="bg1"/>
                </a:solidFill>
              </a:rPr>
            </a:br>
            <a:r>
              <a:rPr lang="en-US" sz="2200" b="1">
                <a:solidFill>
                  <a:schemeClr val="bg1"/>
                </a:solidFill>
                <a:effectLst/>
              </a:rPr>
              <a:t>Session 1:  </a:t>
            </a:r>
            <a:r>
              <a:rPr lang="en-US" sz="2200" b="0">
                <a:solidFill>
                  <a:schemeClr val="bg1"/>
                </a:solidFill>
                <a:effectLst/>
              </a:rPr>
              <a:t>Reflections on the process of moving from SOFF Readiness to Investment Phase</a:t>
            </a:r>
            <a:endParaRPr lang="de-DE" sz="2200" b="0">
              <a:solidFill>
                <a:schemeClr val="bg1"/>
              </a:solidFill>
            </a:endParaRP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CE664AA6-FCBD-2241-B2B9-8B8EDC894C4B}"/>
              </a:ext>
            </a:extLst>
          </p:cNvPr>
          <p:cNvSpPr txBox="1">
            <a:spLocks/>
          </p:cNvSpPr>
          <p:nvPr/>
        </p:nvSpPr>
        <p:spPr>
          <a:xfrm>
            <a:off x="551384" y="1148073"/>
            <a:ext cx="9865096" cy="576063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685800" ea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defRPr sz="2400" kern="1200">
                <a:solidFill>
                  <a:srgbClr val="112A4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429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>
              <a:solidFill>
                <a:srgbClr val="1C345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9BAE2B-008E-72FB-BC7A-C334976486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3" y="1479604"/>
            <a:ext cx="10107612" cy="569912"/>
          </a:xfrm>
        </p:spPr>
        <p:txBody>
          <a:bodyPr/>
          <a:lstStyle/>
          <a:p>
            <a:r>
              <a:rPr lang="en-US"/>
              <a:t>9 – 10 October</a:t>
            </a:r>
            <a:r>
              <a:rPr lang="en-CH"/>
              <a:t> 2024</a:t>
            </a:r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613DAA-5F2F-FDF0-8180-C328E094E81D}"/>
              </a:ext>
            </a:extLst>
          </p:cNvPr>
          <p:cNvCxnSpPr/>
          <p:nvPr/>
        </p:nvCxnSpPr>
        <p:spPr>
          <a:xfrm>
            <a:off x="676305" y="2106104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508C05-9087-170C-AA3D-19A24DC71FF0}"/>
              </a:ext>
            </a:extLst>
          </p:cNvPr>
          <p:cNvCxnSpPr/>
          <p:nvPr/>
        </p:nvCxnSpPr>
        <p:spPr>
          <a:xfrm>
            <a:off x="667916" y="5389316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51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A0984-3C8C-8986-78F1-946939068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Areas for implement in Readiness output design</a:t>
            </a:r>
            <a:endParaRPr lang="en-CH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9F8B3B-AE02-2428-FD97-A45FC0B83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2175"/>
            <a:ext cx="11267440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CH" sz="1800">
              <a:latin typeface="Open Sans"/>
              <a:ea typeface="Open Sans"/>
              <a:cs typeface="Open Sans"/>
            </a:endParaRPr>
          </a:p>
          <a:p>
            <a:pPr>
              <a:buNone/>
            </a:pPr>
            <a:r>
              <a:rPr lang="en-US" sz="1800" b="1">
                <a:latin typeface="Open Sans"/>
                <a:ea typeface="Open Sans"/>
                <a:cs typeface="Open Sans"/>
              </a:rPr>
              <a:t>National Gap Analysis</a:t>
            </a:r>
            <a:endParaRPr lang="en-CH" sz="1800" b="1">
              <a:latin typeface="Open Sans"/>
              <a:ea typeface="Open Sans"/>
              <a:cs typeface="Open Sans"/>
            </a:endParaRPr>
          </a:p>
          <a:p>
            <a:r>
              <a:rPr lang="en-US" sz="1800">
                <a:latin typeface="Open Sans"/>
                <a:ea typeface="Open Sans"/>
                <a:cs typeface="Open Sans"/>
              </a:rPr>
              <a:t>Include coordinates for the newly installed stations, even if they are still tentative</a:t>
            </a:r>
            <a:endParaRPr lang="en-CH" sz="1800">
              <a:latin typeface="Open Sans"/>
              <a:ea typeface="Open Sans"/>
              <a:cs typeface="Open Sans"/>
            </a:endParaRPr>
          </a:p>
          <a:p>
            <a:r>
              <a:rPr lang="en-US" sz="1800">
                <a:latin typeface="Open Sans"/>
                <a:ea typeface="Open Sans"/>
                <a:cs typeface="Open Sans"/>
              </a:rPr>
              <a:t>Ensure alignment of the proposed improved stations with metadata stations in OSCAR/Surface. This is critical for our SOFF-funded stations database, as sometimes more than one station shares the same name</a:t>
            </a:r>
            <a:endParaRPr lang="en-CH" sz="1800">
              <a:latin typeface="Open Sans"/>
              <a:ea typeface="Open Sans"/>
              <a:cs typeface="Open Sans"/>
            </a:endParaRPr>
          </a:p>
          <a:p>
            <a:r>
              <a:rPr lang="en-US" sz="1800">
                <a:latin typeface="Open Sans"/>
                <a:ea typeface="Open Sans"/>
                <a:cs typeface="Open Sans"/>
              </a:rPr>
              <a:t>Ensure the affiliation of improved stations to GBON, without waiting for the investment phase to begin</a:t>
            </a:r>
            <a:endParaRPr lang="en-CH" sz="1800"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en-US" sz="1800" b="1">
                <a:latin typeface="Open Sans"/>
                <a:ea typeface="Open Sans"/>
                <a:cs typeface="Open Sans"/>
              </a:rPr>
              <a:t>National Contribution Plan</a:t>
            </a:r>
            <a:endParaRPr lang="en-CH" sz="1800" b="1">
              <a:latin typeface="Open Sans"/>
              <a:ea typeface="Open Sans"/>
              <a:cs typeface="Open Sans"/>
            </a:endParaRPr>
          </a:p>
          <a:p>
            <a:r>
              <a:rPr lang="en-US" sz="1800">
                <a:latin typeface="Open Sans"/>
                <a:ea typeface="Open Sans"/>
                <a:cs typeface="Open Sans"/>
              </a:rPr>
              <a:t>Assess the effectiveness and efficiency of various options for calibration: through the National Metrology Institution, Calibration Lab operated by NMHS, and Regional Instrument </a:t>
            </a:r>
            <a:r>
              <a:rPr lang="en-US" sz="1800" err="1">
                <a:latin typeface="Open Sans"/>
                <a:ea typeface="Open Sans"/>
                <a:cs typeface="Open Sans"/>
              </a:rPr>
              <a:t>Centres</a:t>
            </a:r>
            <a:endParaRPr lang="en-CH" sz="1800">
              <a:latin typeface="Open Sans"/>
              <a:ea typeface="Open Sans"/>
              <a:cs typeface="Open Sans"/>
            </a:endParaRPr>
          </a:p>
          <a:p>
            <a:r>
              <a:rPr lang="en-US" sz="1800">
                <a:latin typeface="Open Sans"/>
                <a:ea typeface="Open Sans"/>
                <a:cs typeface="Open Sans"/>
              </a:rPr>
              <a:t>Comprehensive </a:t>
            </a:r>
            <a:r>
              <a:rPr lang="en-US" sz="1800" err="1">
                <a:latin typeface="Open Sans"/>
                <a:ea typeface="Open Sans"/>
                <a:cs typeface="Open Sans"/>
              </a:rPr>
              <a:t>assesment</a:t>
            </a:r>
            <a:r>
              <a:rPr lang="en-US" sz="1800">
                <a:latin typeface="Open Sans"/>
                <a:ea typeface="Open Sans"/>
                <a:cs typeface="Open Sans"/>
              </a:rPr>
              <a:t> on the other ongoing projects/initiatives, particularly for those related to meteorological observations and data exchanges</a:t>
            </a:r>
            <a:endParaRPr lang="en-CH" sz="1800">
              <a:latin typeface="Open Sans"/>
              <a:ea typeface="Open Sans"/>
              <a:cs typeface="Open Sans"/>
            </a:endParaRPr>
          </a:p>
          <a:p>
            <a:r>
              <a:rPr lang="en-US" sz="1800">
                <a:latin typeface="Open Sans"/>
                <a:ea typeface="Open Sans"/>
                <a:cs typeface="Open Sans"/>
              </a:rPr>
              <a:t>Coordinated technical trainings with other neighboring SOFF countries, where possible</a:t>
            </a:r>
            <a:endParaRPr lang="en-CH" sz="1800"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2761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DBC05-41E6-002D-DC8F-9DA17494F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379DDF-F301-27C4-DA3E-5125D7151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836"/>
            <a:ext cx="7939489" cy="1143000"/>
          </a:xfrm>
        </p:spPr>
        <p:txBody>
          <a:bodyPr>
            <a:normAutofit fontScale="90000"/>
          </a:bodyPr>
          <a:lstStyle/>
          <a:p>
            <a:r>
              <a:rPr lang="en-US" b="1"/>
              <a:t>Readiness phase</a:t>
            </a:r>
            <a:br>
              <a:rPr lang="en-US" b="1"/>
            </a:br>
            <a:r>
              <a:rPr lang="en-US" sz="3600" b="1">
                <a:solidFill>
                  <a:srgbClr val="018C85"/>
                </a:solidFill>
              </a:rPr>
              <a:t>Positive aspects</a:t>
            </a:r>
            <a:endParaRPr lang="en-CH">
              <a:solidFill>
                <a:srgbClr val="018C85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4638D7A-539E-CD19-20AC-EC6CC059ED8A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2273042"/>
          <a:ext cx="10638622" cy="30040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38622">
                  <a:extLst>
                    <a:ext uri="{9D8B030D-6E8A-4147-A177-3AD203B41FA5}">
                      <a16:colId xmlns:a16="http://schemas.microsoft.com/office/drawing/2014/main" val="3352053961"/>
                    </a:ext>
                  </a:extLst>
                </a:gridCol>
              </a:tblGrid>
              <a:tr h="1001346">
                <a:tc>
                  <a:txBody>
                    <a:bodyPr/>
                    <a:lstStyle/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Partnership and collaboration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06961"/>
                  </a:ext>
                </a:extLst>
              </a:tr>
              <a:tr h="1001346">
                <a:tc>
                  <a:txBody>
                    <a:bodyPr/>
                    <a:lstStyle/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Ground truthing 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701252"/>
                  </a:ext>
                </a:extLst>
              </a:tr>
              <a:tr h="1001346">
                <a:tc>
                  <a:txBody>
                    <a:bodyPr/>
                    <a:lstStyle/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Knowledge transfer</a:t>
                      </a:r>
                      <a:endParaRPr lang="en-KR" sz="2800" b="1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590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21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EBEAA-818A-A663-D326-763B2CD36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45F110-EE8E-3E9E-B51E-8720980C6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836"/>
            <a:ext cx="7939489" cy="1143000"/>
          </a:xfrm>
        </p:spPr>
        <p:txBody>
          <a:bodyPr>
            <a:normAutofit fontScale="90000"/>
          </a:bodyPr>
          <a:lstStyle/>
          <a:p>
            <a:r>
              <a:rPr lang="en-US" b="1"/>
              <a:t>Readiness phase</a:t>
            </a:r>
            <a:br>
              <a:rPr lang="en-US" b="1"/>
            </a:br>
            <a:r>
              <a:rPr lang="en-US" sz="3600">
                <a:solidFill>
                  <a:srgbClr val="018C85"/>
                </a:solidFill>
              </a:rPr>
              <a:t>C</a:t>
            </a:r>
            <a:r>
              <a:rPr lang="en-US" sz="3600" b="1">
                <a:solidFill>
                  <a:srgbClr val="018C85"/>
                </a:solidFill>
              </a:rPr>
              <a:t>hallenging aspects</a:t>
            </a:r>
            <a:endParaRPr lang="en-CH">
              <a:solidFill>
                <a:srgbClr val="018C85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8D0EAB0-9F78-6E38-48D7-4C1321C32453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2273042"/>
          <a:ext cx="10638622" cy="30040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38622">
                  <a:extLst>
                    <a:ext uri="{9D8B030D-6E8A-4147-A177-3AD203B41FA5}">
                      <a16:colId xmlns:a16="http://schemas.microsoft.com/office/drawing/2014/main" val="3352053961"/>
                    </a:ext>
                  </a:extLst>
                </a:gridCol>
              </a:tblGrid>
              <a:tr h="1001346">
                <a:tc>
                  <a:txBody>
                    <a:bodyPr/>
                    <a:lstStyle/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Tight timelines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06961"/>
                  </a:ext>
                </a:extLst>
              </a:tr>
              <a:tr h="1001346">
                <a:tc>
                  <a:txBody>
                    <a:bodyPr/>
                    <a:lstStyle/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Responsiveness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701252"/>
                  </a:ext>
                </a:extLst>
              </a:tr>
              <a:tr h="1001346">
                <a:tc>
                  <a:txBody>
                    <a:bodyPr/>
                    <a:lstStyle/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Logistics</a:t>
                      </a:r>
                      <a:endParaRPr lang="en-KR" sz="2800" b="1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590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93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BC18F-FBDB-9A18-99D4-708712D1F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7C15D9-CD76-B16A-6730-CA3C8C598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836"/>
            <a:ext cx="7939489" cy="1143000"/>
          </a:xfrm>
        </p:spPr>
        <p:txBody>
          <a:bodyPr>
            <a:normAutofit fontScale="90000"/>
          </a:bodyPr>
          <a:lstStyle/>
          <a:p>
            <a:r>
              <a:rPr lang="en-US" b="1"/>
              <a:t>Readiness phase</a:t>
            </a:r>
            <a:br>
              <a:rPr lang="en-US" b="1"/>
            </a:br>
            <a:r>
              <a:rPr lang="en-US" sz="3600">
                <a:solidFill>
                  <a:srgbClr val="018C85"/>
                </a:solidFill>
              </a:rPr>
              <a:t>L</a:t>
            </a:r>
            <a:r>
              <a:rPr lang="en-US" sz="3600" b="1">
                <a:solidFill>
                  <a:srgbClr val="018C85"/>
                </a:solidFill>
              </a:rPr>
              <a:t>essons learned</a:t>
            </a:r>
            <a:endParaRPr lang="en-CH">
              <a:solidFill>
                <a:srgbClr val="018C85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5A7619C-9092-B412-F367-34BE768841E9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2273042"/>
          <a:ext cx="10638622" cy="30040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38622">
                  <a:extLst>
                    <a:ext uri="{9D8B030D-6E8A-4147-A177-3AD203B41FA5}">
                      <a16:colId xmlns:a16="http://schemas.microsoft.com/office/drawing/2014/main" val="3352053961"/>
                    </a:ext>
                  </a:extLst>
                </a:gridCol>
              </a:tblGrid>
              <a:tr h="1001346">
                <a:tc>
                  <a:txBody>
                    <a:bodyPr/>
                    <a:lstStyle/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Timing matters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06961"/>
                  </a:ext>
                </a:extLst>
              </a:tr>
              <a:tr h="1001346">
                <a:tc>
                  <a:txBody>
                    <a:bodyPr/>
                    <a:lstStyle/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Capacity building is not “one-size-fits-all”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701252"/>
                  </a:ext>
                </a:extLst>
              </a:tr>
              <a:tr h="1001346">
                <a:tc>
                  <a:txBody>
                    <a:bodyPr/>
                    <a:lstStyle/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Speaking the same language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590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869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A3D86-0EAF-44B2-6451-1C6DABD8C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Readiness outputs for the development of SOFF Funding Request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85895-6653-5D96-737A-C14B6AFD5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The outputs of the Readiness phase are a unique resource for IEs and provide the basis for the design of the SOFF Funding request</a:t>
            </a:r>
          </a:p>
          <a:p>
            <a:r>
              <a:rPr lang="en-US"/>
              <a:t>Peer advisors can include additional information/needs beyond GBON, but must be included as an annex</a:t>
            </a:r>
          </a:p>
          <a:p>
            <a:r>
              <a:rPr lang="en-US"/>
              <a:t>The CHD provides a baseline for investments beyond SOFF – plan to repeat CHD assessment at end of Investment phase</a:t>
            </a:r>
          </a:p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70201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B8031-F465-1BB0-730E-B600437E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Challenges is using Readiness outputs in FR design</a:t>
            </a:r>
            <a:endParaRPr lang="en-CH" sz="37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B27F8F-C10E-8A15-20A3-0A0D454F06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552452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379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1495A-3559-28EB-C2D8-351AE018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 could do better?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414CD-D9C6-F87A-642A-39A0BE841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How could the Readiness outputs be more useful for the design of SOFF Funding Requests?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Are there ways that we could facilitate between exchange between peer and IEs in the development of SOFF Funding Requests?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What could peer advisors do differently in the Readiness phase that may ease the development of FRs?</a:t>
            </a:r>
          </a:p>
          <a:p>
            <a:pPr marL="0" indent="0">
              <a:buNone/>
            </a:pP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50613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0A23D-ED8B-9704-4E31-AA203175B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8E9FC-FEC2-6C27-4912-D503114FB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95100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85226-C176-61CE-554D-D981848BC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Areas for improvement for Readiness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D759D-5E72-16F9-4EBC-609DD1FB5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>
                <a:latin typeface="Open Sans"/>
                <a:ea typeface="Open Sans"/>
                <a:cs typeface="Open Sans"/>
              </a:rPr>
              <a:t>General</a:t>
            </a:r>
          </a:p>
          <a:p>
            <a:r>
              <a:rPr lang="en-US" sz="3200">
                <a:latin typeface="Open Sans"/>
                <a:ea typeface="Open Sans"/>
                <a:cs typeface="Open Sans"/>
              </a:rPr>
              <a:t>Inclusion of relevant experts on specific topics from peer advisor during the development of readiness phase outputs</a:t>
            </a:r>
          </a:p>
          <a:p>
            <a:r>
              <a:rPr lang="en-US">
                <a:latin typeface="Open Sans"/>
                <a:ea typeface="Open Sans"/>
                <a:cs typeface="Open Sans"/>
              </a:rPr>
              <a:t>Peer advisors propose solutions based on own experience – sharing and learning needed to understand all proposed solutions</a:t>
            </a:r>
          </a:p>
          <a:p>
            <a:r>
              <a:rPr lang="en-US" sz="3200">
                <a:latin typeface="Open Sans"/>
                <a:ea typeface="Open Sans"/>
                <a:cs typeface="Open Sans"/>
              </a:rPr>
              <a:t>Need to prepare </a:t>
            </a:r>
            <a:r>
              <a:rPr lang="en-US" sz="3200" err="1">
                <a:latin typeface="Open Sans"/>
                <a:ea typeface="Open Sans"/>
                <a:cs typeface="Open Sans"/>
              </a:rPr>
              <a:t>cost:benefit</a:t>
            </a:r>
            <a:r>
              <a:rPr lang="en-US" sz="3200">
                <a:latin typeface="Open Sans"/>
                <a:ea typeface="Open Sans"/>
                <a:cs typeface="Open Sans"/>
              </a:rPr>
              <a:t> assessment of different options per country – for example on calibration</a:t>
            </a:r>
          </a:p>
          <a:p>
            <a:pPr marL="0" indent="0">
              <a:buNone/>
            </a:pP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20565016"/>
      </p:ext>
    </p:extLst>
  </p:cSld>
  <p:clrMapOvr>
    <a:masterClrMapping/>
  </p:clrMapOvr>
</p:sld>
</file>

<file path=ppt/theme/theme1.xml><?xml version="1.0" encoding="utf-8"?>
<a:theme xmlns:a="http://schemas.openxmlformats.org/drawingml/2006/main" name="SOFF Theme">
  <a:themeElements>
    <a:clrScheme name="SOFF">
      <a:dk1>
        <a:srgbClr val="000000"/>
      </a:dk1>
      <a:lt1>
        <a:srgbClr val="FFFFFF"/>
      </a:lt1>
      <a:dk2>
        <a:srgbClr val="1C3353"/>
      </a:dk2>
      <a:lt2>
        <a:srgbClr val="D9D9D9"/>
      </a:lt2>
      <a:accent1>
        <a:srgbClr val="1C3353"/>
      </a:accent1>
      <a:accent2>
        <a:srgbClr val="185980"/>
      </a:accent2>
      <a:accent3>
        <a:srgbClr val="008B85"/>
      </a:accent3>
      <a:accent4>
        <a:srgbClr val="FFCC4F"/>
      </a:accent4>
      <a:accent5>
        <a:srgbClr val="FF593A"/>
      </a:accent5>
      <a:accent6>
        <a:srgbClr val="8C0108"/>
      </a:accent6>
      <a:hlink>
        <a:srgbClr val="18587F"/>
      </a:hlink>
      <a:folHlink>
        <a:srgbClr val="33323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_Template_Governance Presentations" id="{D5BD96A4-98F5-7944-89EA-F6EC390A487C}" vid="{20E4FD23-55F2-7345-A239-ECB16D13A741}"/>
    </a:ext>
  </a:extLst>
</a:theme>
</file>

<file path=ppt/theme/theme2.xml><?xml version="1.0" encoding="utf-8"?>
<a:theme xmlns:a="http://schemas.openxmlformats.org/drawingml/2006/main" name="SOFF Theme_with logo">
  <a:themeElements>
    <a:clrScheme name="SOFF">
      <a:dk1>
        <a:srgbClr val="000000"/>
      </a:dk1>
      <a:lt1>
        <a:srgbClr val="FFFFFF"/>
      </a:lt1>
      <a:dk2>
        <a:srgbClr val="1C3353"/>
      </a:dk2>
      <a:lt2>
        <a:srgbClr val="D9D9D9"/>
      </a:lt2>
      <a:accent1>
        <a:srgbClr val="1C3353"/>
      </a:accent1>
      <a:accent2>
        <a:srgbClr val="185980"/>
      </a:accent2>
      <a:accent3>
        <a:srgbClr val="008B85"/>
      </a:accent3>
      <a:accent4>
        <a:srgbClr val="FFCC4F"/>
      </a:accent4>
      <a:accent5>
        <a:srgbClr val="FF593A"/>
      </a:accent5>
      <a:accent6>
        <a:srgbClr val="8C0108"/>
      </a:accent6>
      <a:hlink>
        <a:srgbClr val="18587F"/>
      </a:hlink>
      <a:folHlink>
        <a:srgbClr val="33323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_Template_Governance Presentations" id="{D5BD96A4-98F5-7944-89EA-F6EC390A487C}" vid="{7D4C105A-60E2-294A-BE7B-9FA00FA0AF4E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79bf0f-1d7e-438f-afa5-6ebf1e20f9b8">
      <Terms xmlns="http://schemas.microsoft.com/office/infopath/2007/PartnerControls"/>
    </lcf76f155ced4ddcb4097134ff3c332f>
    <TaxCatchAll xmlns="ce21bc6c-711a-4065-a01c-a8f0e29e3ad8" xsi:nil="true"/>
    <SharedWithUsers xmlns="ce21bc6c-711a-4065-a01c-a8f0e29e3ad8">
      <UserInfo>
        <DisplayName>Markus Repnik</DisplayName>
        <AccountId>10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9823A016FD074E9D3E96B89764B2FD" ma:contentTypeVersion="15" ma:contentTypeDescription="Create a new document." ma:contentTypeScope="" ma:versionID="73481bc9a772306d792cd92fec40c4a6">
  <xsd:schema xmlns:xsd="http://www.w3.org/2001/XMLSchema" xmlns:xs="http://www.w3.org/2001/XMLSchema" xmlns:p="http://schemas.microsoft.com/office/2006/metadata/properties" xmlns:ns2="ce21bc6c-711a-4065-a01c-a8f0e29e3ad8" xmlns:ns3="3679bf0f-1d7e-438f-afa5-6ebf1e20f9b8" targetNamespace="http://schemas.microsoft.com/office/2006/metadata/properties" ma:root="true" ma:fieldsID="e880417870bd75b27e72c8ecd7c97a7c" ns2:_="" ns3:_="">
    <xsd:import namespace="ce21bc6c-711a-4065-a01c-a8f0e29e3ad8"/>
    <xsd:import namespace="3679bf0f-1d7e-438f-afa5-6ebf1e20f9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1bc6c-711a-4065-a01c-a8f0e29e3a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bfad94c-b911-4263-a13f-4da6b01693b2}" ma:internalName="TaxCatchAll" ma:showField="CatchAllData" ma:web="ce21bc6c-711a-4065-a01c-a8f0e29e3a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9bf0f-1d7e-438f-afa5-6ebf1e20f9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CB90B6-CD3E-4A22-A3EC-76AC5BA6E226}">
  <ds:schemaRefs>
    <ds:schemaRef ds:uri="3679bf0f-1d7e-438f-afa5-6ebf1e20f9b8"/>
    <ds:schemaRef ds:uri="ce21bc6c-711a-4065-a01c-a8f0e29e3ad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DFCF8FC-585D-4955-8753-BF68861F111D}">
  <ds:schemaRefs>
    <ds:schemaRef ds:uri="3679bf0f-1d7e-438f-afa5-6ebf1e20f9b8"/>
    <ds:schemaRef ds:uri="ce21bc6c-711a-4065-a01c-a8f0e29e3a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DF4AF0D-51B8-4E7D-9835-E76462B647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SOFF PowerPoint Template</Template>
  <TotalTime>0</TotalTime>
  <Words>505</Words>
  <Application>Microsoft Office PowerPoint</Application>
  <PresentationFormat>Widescreen</PresentationFormat>
  <Paragraphs>47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Helvetica Neue</vt:lpstr>
      <vt:lpstr>Arial</vt:lpstr>
      <vt:lpstr>Calibri</vt:lpstr>
      <vt:lpstr>Open Sans</vt:lpstr>
      <vt:lpstr>Segoe UI</vt:lpstr>
      <vt:lpstr>SOFF Theme</vt:lpstr>
      <vt:lpstr>SOFF Theme_with logo</vt:lpstr>
      <vt:lpstr>Peer Advisor &amp; Implementing Entity Workshop  Session 1:  Reflections on the process of moving from SOFF Readiness to Investment Phase</vt:lpstr>
      <vt:lpstr>Readiness phase Positive aspects</vt:lpstr>
      <vt:lpstr>Readiness phase Challenging aspects</vt:lpstr>
      <vt:lpstr>Readiness phase Lessons learned</vt:lpstr>
      <vt:lpstr>Readiness outputs for the development of SOFF Funding Request</vt:lpstr>
      <vt:lpstr>Challenges is using Readiness outputs in FR design</vt:lpstr>
      <vt:lpstr>What we could do better?</vt:lpstr>
      <vt:lpstr>Thank you</vt:lpstr>
      <vt:lpstr>Areas for improvement for Readiness</vt:lpstr>
      <vt:lpstr>Areas for implement in Readiness output design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SOFF Regional Implementation in South Asia  Systematic Observations Financing Facility</dc:title>
  <dc:creator>Tshering Lhamo</dc:creator>
  <cp:lastModifiedBy>AJ Untalan</cp:lastModifiedBy>
  <cp:revision>1</cp:revision>
  <dcterms:created xsi:type="dcterms:W3CDTF">2024-08-15T14:24:26Z</dcterms:created>
  <dcterms:modified xsi:type="dcterms:W3CDTF">2024-10-14T12:29:45Z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0x010100F69823A016FD074E9D3E96B89764B2FD</vt:lpwstr>
  </property>
  <property fmtid="{D5CDD505-2E9C-101B-9397-08002B2CF9AE}" pid="3" name="MediaServiceImageTags">
    <vt:lpwstr/>
  </property>
</Properties>
</file>