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24"/>
  </p:notesMasterIdLst>
  <p:handoutMasterIdLst>
    <p:handoutMasterId r:id="rId25"/>
  </p:handoutMasterIdLst>
  <p:sldIdLst>
    <p:sldId id="256" r:id="rId6"/>
    <p:sldId id="1595" r:id="rId7"/>
    <p:sldId id="1596" r:id="rId8"/>
    <p:sldId id="1597" r:id="rId9"/>
    <p:sldId id="1598" r:id="rId10"/>
    <p:sldId id="1599" r:id="rId11"/>
    <p:sldId id="1600" r:id="rId12"/>
    <p:sldId id="1601" r:id="rId13"/>
    <p:sldId id="1602" r:id="rId14"/>
    <p:sldId id="1603" r:id="rId15"/>
    <p:sldId id="1604" r:id="rId16"/>
    <p:sldId id="1605" r:id="rId17"/>
    <p:sldId id="1606" r:id="rId18"/>
    <p:sldId id="1611" r:id="rId19"/>
    <p:sldId id="1607" r:id="rId20"/>
    <p:sldId id="1608" r:id="rId21"/>
    <p:sldId id="1609" r:id="rId22"/>
    <p:sldId id="1610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333233"/>
    <a:srgbClr val="3AA1CE"/>
    <a:srgbClr val="018C85"/>
    <a:srgbClr val="1C3454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FEB1B-38C5-6B45-95B6-1282A00230A0}" v="2" dt="2024-10-09T04:59:27.4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86"/>
  </p:normalViewPr>
  <p:slideViewPr>
    <p:cSldViewPr snapToGrid="0">
      <p:cViewPr varScale="1">
        <p:scale>
          <a:sx n="116" d="100"/>
          <a:sy n="116" d="100"/>
        </p:scale>
        <p:origin x="8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Heureux" userId="58f4a486-8597-42a6-abae-f5716dc38242" providerId="ADAL" clId="{20CA10E4-8937-4A69-883E-9DB7EACC43DD}"/>
    <pc:docChg chg="custSel addSld delSld modSld">
      <pc:chgData name="Ana Heureux" userId="58f4a486-8597-42a6-abae-f5716dc38242" providerId="ADAL" clId="{20CA10E4-8937-4A69-883E-9DB7EACC43DD}" dt="2024-10-08T14:21:44.713" v="509" actId="20577"/>
      <pc:docMkLst>
        <pc:docMk/>
      </pc:docMkLst>
      <pc:sldChg chg="modSp mod">
        <pc:chgData name="Ana Heureux" userId="58f4a486-8597-42a6-abae-f5716dc38242" providerId="ADAL" clId="{20CA10E4-8937-4A69-883E-9DB7EACC43DD}" dt="2024-10-08T13:41:56.983" v="48" actId="20577"/>
        <pc:sldMkLst>
          <pc:docMk/>
          <pc:sldMk cId="281851875" sldId="256"/>
        </pc:sldMkLst>
        <pc:spChg chg="mod">
          <ac:chgData name="Ana Heureux" userId="58f4a486-8597-42a6-abae-f5716dc38242" providerId="ADAL" clId="{20CA10E4-8937-4A69-883E-9DB7EACC43DD}" dt="2024-10-08T13:41:56.983" v="48" actId="20577"/>
          <ac:spMkLst>
            <pc:docMk/>
            <pc:sldMk cId="281851875" sldId="256"/>
            <ac:spMk id="2" creationId="{1257ACB5-6892-A143-A4B1-E4A0CC5B1D04}"/>
          </ac:spMkLst>
        </pc:spChg>
      </pc:sldChg>
      <pc:sldChg chg="modSp mod">
        <pc:chgData name="Ana Heureux" userId="58f4a486-8597-42a6-abae-f5716dc38242" providerId="ADAL" clId="{20CA10E4-8937-4A69-883E-9DB7EACC43DD}" dt="2024-10-08T13:44:12.528" v="123" actId="20577"/>
        <pc:sldMkLst>
          <pc:docMk/>
          <pc:sldMk cId="4094734708" sldId="1595"/>
        </pc:sldMkLst>
        <pc:spChg chg="mod">
          <ac:chgData name="Ana Heureux" userId="58f4a486-8597-42a6-abae-f5716dc38242" providerId="ADAL" clId="{20CA10E4-8937-4A69-883E-9DB7EACC43DD}" dt="2024-10-08T13:44:12.528" v="123" actId="20577"/>
          <ac:spMkLst>
            <pc:docMk/>
            <pc:sldMk cId="4094734708" sldId="1595"/>
            <ac:spMk id="2" creationId="{8BC4CEFD-8AFA-7241-3B8D-FCE13513163A}"/>
          </ac:spMkLst>
        </pc:spChg>
        <pc:spChg chg="mod">
          <ac:chgData name="Ana Heureux" userId="58f4a486-8597-42a6-abae-f5716dc38242" providerId="ADAL" clId="{20CA10E4-8937-4A69-883E-9DB7EACC43DD}" dt="2024-10-08T13:44:05.515" v="112" actId="27636"/>
          <ac:spMkLst>
            <pc:docMk/>
            <pc:sldMk cId="4094734708" sldId="1595"/>
            <ac:spMk id="3" creationId="{E4CC4D51-8F75-072C-B34D-01B06904B911}"/>
          </ac:spMkLst>
        </pc:spChg>
      </pc:sldChg>
      <pc:sldChg chg="del">
        <pc:chgData name="Ana Heureux" userId="58f4a486-8597-42a6-abae-f5716dc38242" providerId="ADAL" clId="{20CA10E4-8937-4A69-883E-9DB7EACC43DD}" dt="2024-10-08T13:41:59.012" v="49" actId="47"/>
        <pc:sldMkLst>
          <pc:docMk/>
          <pc:sldMk cId="2727610808" sldId="1596"/>
        </pc:sldMkLst>
      </pc:sldChg>
      <pc:sldChg chg="addSp delSp modSp new mod">
        <pc:chgData name="Ana Heureux" userId="58f4a486-8597-42a6-abae-f5716dc38242" providerId="ADAL" clId="{20CA10E4-8937-4A69-883E-9DB7EACC43DD}" dt="2024-10-08T14:15:36.542" v="257" actId="1036"/>
        <pc:sldMkLst>
          <pc:docMk/>
          <pc:sldMk cId="3074767014" sldId="1596"/>
        </pc:sldMkLst>
        <pc:spChg chg="mod">
          <ac:chgData name="Ana Heureux" userId="58f4a486-8597-42a6-abae-f5716dc38242" providerId="ADAL" clId="{20CA10E4-8937-4A69-883E-9DB7EACC43DD}" dt="2024-10-08T14:03:27.710" v="162" actId="26606"/>
          <ac:spMkLst>
            <pc:docMk/>
            <pc:sldMk cId="3074767014" sldId="1596"/>
            <ac:spMk id="2" creationId="{A03C4010-5A93-5500-2A36-DF5E3AFA27BC}"/>
          </ac:spMkLst>
        </pc:spChg>
        <pc:spChg chg="del">
          <ac:chgData name="Ana Heureux" userId="58f4a486-8597-42a6-abae-f5716dc38242" providerId="ADAL" clId="{20CA10E4-8937-4A69-883E-9DB7EACC43DD}" dt="2024-10-08T14:01:15.901" v="134" actId="478"/>
          <ac:spMkLst>
            <pc:docMk/>
            <pc:sldMk cId="3074767014" sldId="1596"/>
            <ac:spMk id="3" creationId="{4FCEFA8F-6AA7-0083-FB53-8D51CF46CA0C}"/>
          </ac:spMkLst>
        </pc:spChg>
        <pc:picChg chg="add del mod">
          <ac:chgData name="Ana Heureux" userId="58f4a486-8597-42a6-abae-f5716dc38242" providerId="ADAL" clId="{20CA10E4-8937-4A69-883E-9DB7EACC43DD}" dt="2024-10-08T14:11:07.784" v="235" actId="478"/>
          <ac:picMkLst>
            <pc:docMk/>
            <pc:sldMk cId="3074767014" sldId="1596"/>
            <ac:picMk id="5" creationId="{792FE215-776A-8CD2-9C4F-5EA92A5701E7}"/>
          </ac:picMkLst>
        </pc:picChg>
        <pc:picChg chg="add del mod">
          <ac:chgData name="Ana Heureux" userId="58f4a486-8597-42a6-abae-f5716dc38242" providerId="ADAL" clId="{20CA10E4-8937-4A69-883E-9DB7EACC43DD}" dt="2024-10-08T14:15:30.950" v="246" actId="478"/>
          <ac:picMkLst>
            <pc:docMk/>
            <pc:sldMk cId="3074767014" sldId="1596"/>
            <ac:picMk id="7" creationId="{62E3B14D-6489-00D2-F563-FADD1B3FF147}"/>
          </ac:picMkLst>
        </pc:picChg>
        <pc:picChg chg="add mod">
          <ac:chgData name="Ana Heureux" userId="58f4a486-8597-42a6-abae-f5716dc38242" providerId="ADAL" clId="{20CA10E4-8937-4A69-883E-9DB7EACC43DD}" dt="2024-10-08T14:15:36.542" v="257" actId="1036"/>
          <ac:picMkLst>
            <pc:docMk/>
            <pc:sldMk cId="3074767014" sldId="1596"/>
            <ac:picMk id="9" creationId="{D4C77C74-DEAF-CED9-FFBF-C9059F66CC08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16:04.902" v="259" actId="22"/>
        <pc:sldMkLst>
          <pc:docMk/>
          <pc:sldMk cId="1997182139" sldId="1597"/>
        </pc:sldMkLst>
        <pc:spChg chg="mod">
          <ac:chgData name="Ana Heureux" userId="58f4a486-8597-42a6-abae-f5716dc38242" providerId="ADAL" clId="{20CA10E4-8937-4A69-883E-9DB7EACC43DD}" dt="2024-10-08T14:03:31.383" v="163" actId="26606"/>
          <ac:spMkLst>
            <pc:docMk/>
            <pc:sldMk cId="1997182139" sldId="1597"/>
            <ac:spMk id="2" creationId="{981E1AC0-1AF0-9CC4-D723-B1FF1272FA88}"/>
          </ac:spMkLst>
        </pc:spChg>
        <pc:spChg chg="del mod">
          <ac:chgData name="Ana Heureux" userId="58f4a486-8597-42a6-abae-f5716dc38242" providerId="ADAL" clId="{20CA10E4-8937-4A69-883E-9DB7EACC43DD}" dt="2024-10-08T14:02:04.805" v="145" actId="478"/>
          <ac:spMkLst>
            <pc:docMk/>
            <pc:sldMk cId="1997182139" sldId="1597"/>
            <ac:spMk id="3" creationId="{6B03ECA0-F776-66E6-B3F1-96C5290A4651}"/>
          </ac:spMkLst>
        </pc:spChg>
        <pc:picChg chg="add del mod">
          <ac:chgData name="Ana Heureux" userId="58f4a486-8597-42a6-abae-f5716dc38242" providerId="ADAL" clId="{20CA10E4-8937-4A69-883E-9DB7EACC43DD}" dt="2024-10-08T14:11:54.220" v="238" actId="478"/>
          <ac:picMkLst>
            <pc:docMk/>
            <pc:sldMk cId="1997182139" sldId="1597"/>
            <ac:picMk id="5" creationId="{2B839ACB-7623-26BF-6DC6-103CF4505644}"/>
          </ac:picMkLst>
        </pc:picChg>
        <pc:picChg chg="add del mod">
          <ac:chgData name="Ana Heureux" userId="58f4a486-8597-42a6-abae-f5716dc38242" providerId="ADAL" clId="{20CA10E4-8937-4A69-883E-9DB7EACC43DD}" dt="2024-10-08T14:16:04.495" v="258" actId="478"/>
          <ac:picMkLst>
            <pc:docMk/>
            <pc:sldMk cId="1997182139" sldId="1597"/>
            <ac:picMk id="7" creationId="{8960D5EC-6E1B-BD00-2166-497F81C499A9}"/>
          </ac:picMkLst>
        </pc:picChg>
        <pc:picChg chg="add">
          <ac:chgData name="Ana Heureux" userId="58f4a486-8597-42a6-abae-f5716dc38242" providerId="ADAL" clId="{20CA10E4-8937-4A69-883E-9DB7EACC43DD}" dt="2024-10-08T14:16:04.902" v="259" actId="22"/>
          <ac:picMkLst>
            <pc:docMk/>
            <pc:sldMk cId="1997182139" sldId="1597"/>
            <ac:picMk id="9" creationId="{FED92824-5FD8-379A-2C17-4F1FAA1F4425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19:38.287" v="295" actId="1076"/>
        <pc:sldMkLst>
          <pc:docMk/>
          <pc:sldMk cId="1728848554" sldId="1598"/>
        </pc:sldMkLst>
        <pc:spChg chg="mod">
          <ac:chgData name="Ana Heureux" userId="58f4a486-8597-42a6-abae-f5716dc38242" providerId="ADAL" clId="{20CA10E4-8937-4A69-883E-9DB7EACC43DD}" dt="2024-10-08T14:03:33.799" v="164" actId="26606"/>
          <ac:spMkLst>
            <pc:docMk/>
            <pc:sldMk cId="1728848554" sldId="1598"/>
            <ac:spMk id="2" creationId="{97CBEA8E-A0CB-EBD2-E6E3-0241A3F08611}"/>
          </ac:spMkLst>
        </pc:spChg>
        <pc:spChg chg="del">
          <ac:chgData name="Ana Heureux" userId="58f4a486-8597-42a6-abae-f5716dc38242" providerId="ADAL" clId="{20CA10E4-8937-4A69-883E-9DB7EACC43DD}" dt="2024-10-08T14:02:42.572" v="158" actId="478"/>
          <ac:spMkLst>
            <pc:docMk/>
            <pc:sldMk cId="1728848554" sldId="1598"/>
            <ac:spMk id="3" creationId="{2AAD39D7-E1FD-BEA2-F828-BD9AA1AFB63C}"/>
          </ac:spMkLst>
        </pc:spChg>
        <pc:picChg chg="add del mod">
          <ac:chgData name="Ana Heureux" userId="58f4a486-8597-42a6-abae-f5716dc38242" providerId="ADAL" clId="{20CA10E4-8937-4A69-883E-9DB7EACC43DD}" dt="2024-10-08T14:19:05.195" v="293" actId="478"/>
          <ac:picMkLst>
            <pc:docMk/>
            <pc:sldMk cId="1728848554" sldId="1598"/>
            <ac:picMk id="5" creationId="{7F0C27B1-6434-5D84-8F96-C9336613E31C}"/>
          </ac:picMkLst>
        </pc:picChg>
        <pc:picChg chg="add mod">
          <ac:chgData name="Ana Heureux" userId="58f4a486-8597-42a6-abae-f5716dc38242" providerId="ADAL" clId="{20CA10E4-8937-4A69-883E-9DB7EACC43DD}" dt="2024-10-08T14:19:38.287" v="295" actId="1076"/>
          <ac:picMkLst>
            <pc:docMk/>
            <pc:sldMk cId="1728848554" sldId="1598"/>
            <ac:picMk id="7" creationId="{D45685C3-381E-AC5E-E1B0-07DA415A4B13}"/>
          </ac:picMkLst>
        </pc:picChg>
      </pc:sldChg>
      <pc:sldChg chg="del">
        <pc:chgData name="Ana Heureux" userId="58f4a486-8597-42a6-abae-f5716dc38242" providerId="ADAL" clId="{20CA10E4-8937-4A69-883E-9DB7EACC43DD}" dt="2024-10-08T13:42:00.409" v="52" actId="47"/>
        <pc:sldMkLst>
          <pc:docMk/>
          <pc:sldMk cId="3850613218" sldId="1598"/>
        </pc:sldMkLst>
      </pc:sldChg>
      <pc:sldChg chg="addSp delSp modSp new mod">
        <pc:chgData name="Ana Heureux" userId="58f4a486-8597-42a6-abae-f5716dc38242" providerId="ADAL" clId="{20CA10E4-8937-4A69-883E-9DB7EACC43DD}" dt="2024-10-08T14:04:12.903" v="174" actId="26606"/>
        <pc:sldMkLst>
          <pc:docMk/>
          <pc:sldMk cId="1115922680" sldId="1599"/>
        </pc:sldMkLst>
        <pc:spChg chg="mod">
          <ac:chgData name="Ana Heureux" userId="58f4a486-8597-42a6-abae-f5716dc38242" providerId="ADAL" clId="{20CA10E4-8937-4A69-883E-9DB7EACC43DD}" dt="2024-10-08T14:04:12.903" v="174" actId="26606"/>
          <ac:spMkLst>
            <pc:docMk/>
            <pc:sldMk cId="1115922680" sldId="1599"/>
            <ac:spMk id="2" creationId="{C78F1EF0-40FA-F209-6469-F400562E9549}"/>
          </ac:spMkLst>
        </pc:spChg>
        <pc:spChg chg="del">
          <ac:chgData name="Ana Heureux" userId="58f4a486-8597-42a6-abae-f5716dc38242" providerId="ADAL" clId="{20CA10E4-8937-4A69-883E-9DB7EACC43DD}" dt="2024-10-08T14:04:08.836" v="172" actId="478"/>
          <ac:spMkLst>
            <pc:docMk/>
            <pc:sldMk cId="1115922680" sldId="1599"/>
            <ac:spMk id="3" creationId="{19F08909-A0C2-D137-72DA-2DDBDFC361EC}"/>
          </ac:spMkLst>
        </pc:spChg>
        <pc:picChg chg="add mod">
          <ac:chgData name="Ana Heureux" userId="58f4a486-8597-42a6-abae-f5716dc38242" providerId="ADAL" clId="{20CA10E4-8937-4A69-883E-9DB7EACC43DD}" dt="2024-10-08T14:04:12.903" v="174" actId="26606"/>
          <ac:picMkLst>
            <pc:docMk/>
            <pc:sldMk cId="1115922680" sldId="1599"/>
            <ac:picMk id="5" creationId="{FEEB7FE5-D7DB-1BA1-6F4C-4E8BE9924380}"/>
          </ac:picMkLst>
        </pc:picChg>
      </pc:sldChg>
      <pc:sldChg chg="del">
        <pc:chgData name="Ana Heureux" userId="58f4a486-8597-42a6-abae-f5716dc38242" providerId="ADAL" clId="{20CA10E4-8937-4A69-883E-9DB7EACC43DD}" dt="2024-10-08T13:42:00.624" v="53" actId="47"/>
        <pc:sldMkLst>
          <pc:docMk/>
          <pc:sldMk cId="2293791921" sldId="1599"/>
        </pc:sldMkLst>
      </pc:sldChg>
      <pc:sldChg chg="del">
        <pc:chgData name="Ana Heureux" userId="58f4a486-8597-42a6-abae-f5716dc38242" providerId="ADAL" clId="{20CA10E4-8937-4A69-883E-9DB7EACC43DD}" dt="2024-10-08T13:42:00.404" v="51" actId="47"/>
        <pc:sldMkLst>
          <pc:docMk/>
          <pc:sldMk cId="1995100218" sldId="1600"/>
        </pc:sldMkLst>
      </pc:sldChg>
      <pc:sldChg chg="addSp delSp modSp new mod">
        <pc:chgData name="Ana Heureux" userId="58f4a486-8597-42a6-abae-f5716dc38242" providerId="ADAL" clId="{20CA10E4-8937-4A69-883E-9DB7EACC43DD}" dt="2024-10-08T14:16:46.521" v="261" actId="22"/>
        <pc:sldMkLst>
          <pc:docMk/>
          <pc:sldMk cId="2874102776" sldId="1600"/>
        </pc:sldMkLst>
        <pc:spChg chg="mod">
          <ac:chgData name="Ana Heureux" userId="58f4a486-8597-42a6-abae-f5716dc38242" providerId="ADAL" clId="{20CA10E4-8937-4A69-883E-9DB7EACC43DD}" dt="2024-10-08T14:05:10.544" v="184" actId="26606"/>
          <ac:spMkLst>
            <pc:docMk/>
            <pc:sldMk cId="2874102776" sldId="1600"/>
            <ac:spMk id="2" creationId="{DF512D6D-B0F7-AFC8-7D9E-6536ADC76475}"/>
          </ac:spMkLst>
        </pc:spChg>
        <pc:spChg chg="del">
          <ac:chgData name="Ana Heureux" userId="58f4a486-8597-42a6-abae-f5716dc38242" providerId="ADAL" clId="{20CA10E4-8937-4A69-883E-9DB7EACC43DD}" dt="2024-10-08T14:05:07.871" v="182" actId="478"/>
          <ac:spMkLst>
            <pc:docMk/>
            <pc:sldMk cId="2874102776" sldId="1600"/>
            <ac:spMk id="3" creationId="{C96AF7DD-AE25-D47E-7769-345431D7A623}"/>
          </ac:spMkLst>
        </pc:spChg>
        <pc:picChg chg="add del mod modCrop">
          <ac:chgData name="Ana Heureux" userId="58f4a486-8597-42a6-abae-f5716dc38242" providerId="ADAL" clId="{20CA10E4-8937-4A69-883E-9DB7EACC43DD}" dt="2024-10-08T14:16:15.792" v="260" actId="478"/>
          <ac:picMkLst>
            <pc:docMk/>
            <pc:sldMk cId="2874102776" sldId="1600"/>
            <ac:picMk id="5" creationId="{5E3332EB-2E93-EF52-D19A-16483FE7CA1A}"/>
          </ac:picMkLst>
        </pc:picChg>
        <pc:picChg chg="add">
          <ac:chgData name="Ana Heureux" userId="58f4a486-8597-42a6-abae-f5716dc38242" providerId="ADAL" clId="{20CA10E4-8937-4A69-883E-9DB7EACC43DD}" dt="2024-10-08T14:16:46.521" v="261" actId="22"/>
          <ac:picMkLst>
            <pc:docMk/>
            <pc:sldMk cId="2874102776" sldId="1600"/>
            <ac:picMk id="7" creationId="{C21B2DD3-5E83-36F1-1CE0-24C2A669AC2C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17:33.201" v="282" actId="1036"/>
        <pc:sldMkLst>
          <pc:docMk/>
          <pc:sldMk cId="56551128" sldId="1601"/>
        </pc:sldMkLst>
        <pc:spChg chg="mod">
          <ac:chgData name="Ana Heureux" userId="58f4a486-8597-42a6-abae-f5716dc38242" providerId="ADAL" clId="{20CA10E4-8937-4A69-883E-9DB7EACC43DD}" dt="2024-10-08T14:06:28.504" v="194" actId="26606"/>
          <ac:spMkLst>
            <pc:docMk/>
            <pc:sldMk cId="56551128" sldId="1601"/>
            <ac:spMk id="2" creationId="{7AC62138-9210-9914-E7B2-35AF3D696BEE}"/>
          </ac:spMkLst>
        </pc:spChg>
        <pc:spChg chg="del">
          <ac:chgData name="Ana Heureux" userId="58f4a486-8597-42a6-abae-f5716dc38242" providerId="ADAL" clId="{20CA10E4-8937-4A69-883E-9DB7EACC43DD}" dt="2024-10-08T14:06:28.504" v="194" actId="26606"/>
          <ac:spMkLst>
            <pc:docMk/>
            <pc:sldMk cId="56551128" sldId="1601"/>
            <ac:spMk id="3" creationId="{57D7F3A8-4BA9-709E-042C-BD5EF9930C42}"/>
          </ac:spMkLst>
        </pc:spChg>
        <pc:picChg chg="add del mod">
          <ac:chgData name="Ana Heureux" userId="58f4a486-8597-42a6-abae-f5716dc38242" providerId="ADAL" clId="{20CA10E4-8937-4A69-883E-9DB7EACC43DD}" dt="2024-10-08T14:12:38.824" v="241" actId="478"/>
          <ac:picMkLst>
            <pc:docMk/>
            <pc:sldMk cId="56551128" sldId="1601"/>
            <ac:picMk id="5" creationId="{E2441656-8B6B-5BA9-60DB-B4B46488A81D}"/>
          </ac:picMkLst>
        </pc:picChg>
        <pc:picChg chg="add del mod">
          <ac:chgData name="Ana Heureux" userId="58f4a486-8597-42a6-abae-f5716dc38242" providerId="ADAL" clId="{20CA10E4-8937-4A69-883E-9DB7EACC43DD}" dt="2024-10-08T14:16:52.805" v="262" actId="478"/>
          <ac:picMkLst>
            <pc:docMk/>
            <pc:sldMk cId="56551128" sldId="1601"/>
            <ac:picMk id="7" creationId="{B82655D9-4649-81C5-32D6-B9D24B67751B}"/>
          </ac:picMkLst>
        </pc:picChg>
        <pc:picChg chg="add mod">
          <ac:chgData name="Ana Heureux" userId="58f4a486-8597-42a6-abae-f5716dc38242" providerId="ADAL" clId="{20CA10E4-8937-4A69-883E-9DB7EACC43DD}" dt="2024-10-08T14:17:33.201" v="282" actId="1036"/>
          <ac:picMkLst>
            <pc:docMk/>
            <pc:sldMk cId="56551128" sldId="1601"/>
            <ac:picMk id="9" creationId="{5392BA2C-748B-0592-4D38-8D40BF161039}"/>
          </ac:picMkLst>
        </pc:picChg>
      </pc:sldChg>
      <pc:sldChg chg="del">
        <pc:chgData name="Ana Heureux" userId="58f4a486-8597-42a6-abae-f5716dc38242" providerId="ADAL" clId="{20CA10E4-8937-4A69-883E-9DB7EACC43DD}" dt="2024-10-08T13:42:03.376" v="54" actId="47"/>
        <pc:sldMkLst>
          <pc:docMk/>
          <pc:sldMk cId="1470201926" sldId="1601"/>
        </pc:sldMkLst>
      </pc:sldChg>
      <pc:sldChg chg="del">
        <pc:chgData name="Ana Heureux" userId="58f4a486-8597-42a6-abae-f5716dc38242" providerId="ADAL" clId="{20CA10E4-8937-4A69-883E-9DB7EACC43DD}" dt="2024-10-08T13:42:00.388" v="50" actId="47"/>
        <pc:sldMkLst>
          <pc:docMk/>
          <pc:sldMk cId="3120565016" sldId="1602"/>
        </pc:sldMkLst>
      </pc:sldChg>
      <pc:sldChg chg="addSp delSp modSp new mod">
        <pc:chgData name="Ana Heureux" userId="58f4a486-8597-42a6-abae-f5716dc38242" providerId="ADAL" clId="{20CA10E4-8937-4A69-883E-9DB7EACC43DD}" dt="2024-10-08T14:18:15.040" v="289" actId="1036"/>
        <pc:sldMkLst>
          <pc:docMk/>
          <pc:sldMk cId="3390568776" sldId="1602"/>
        </pc:sldMkLst>
        <pc:spChg chg="mod">
          <ac:chgData name="Ana Heureux" userId="58f4a486-8597-42a6-abae-f5716dc38242" providerId="ADAL" clId="{20CA10E4-8937-4A69-883E-9DB7EACC43DD}" dt="2024-10-08T14:07:48.736" v="204" actId="26606"/>
          <ac:spMkLst>
            <pc:docMk/>
            <pc:sldMk cId="3390568776" sldId="1602"/>
            <ac:spMk id="2" creationId="{407D0865-551B-0B7D-1CD1-1FAA8B22808B}"/>
          </ac:spMkLst>
        </pc:spChg>
        <pc:spChg chg="del">
          <ac:chgData name="Ana Heureux" userId="58f4a486-8597-42a6-abae-f5716dc38242" providerId="ADAL" clId="{20CA10E4-8937-4A69-883E-9DB7EACC43DD}" dt="2024-10-08T14:07:41.183" v="196" actId="478"/>
          <ac:spMkLst>
            <pc:docMk/>
            <pc:sldMk cId="3390568776" sldId="1602"/>
            <ac:spMk id="3" creationId="{964AA435-B54E-328B-D04A-0E9BCAE06DB9}"/>
          </ac:spMkLst>
        </pc:spChg>
        <pc:picChg chg="add del mod">
          <ac:chgData name="Ana Heureux" userId="58f4a486-8597-42a6-abae-f5716dc38242" providerId="ADAL" clId="{20CA10E4-8937-4A69-883E-9DB7EACC43DD}" dt="2024-10-08T14:18:12.660" v="283" actId="478"/>
          <ac:picMkLst>
            <pc:docMk/>
            <pc:sldMk cId="3390568776" sldId="1602"/>
            <ac:picMk id="5" creationId="{0B5A9353-EEFE-F18D-956A-095994DEBDFC}"/>
          </ac:picMkLst>
        </pc:picChg>
        <pc:picChg chg="add mod">
          <ac:chgData name="Ana Heureux" userId="58f4a486-8597-42a6-abae-f5716dc38242" providerId="ADAL" clId="{20CA10E4-8937-4A69-883E-9DB7EACC43DD}" dt="2024-10-08T14:18:15.040" v="289" actId="1036"/>
          <ac:picMkLst>
            <pc:docMk/>
            <pc:sldMk cId="3390568776" sldId="1602"/>
            <ac:picMk id="7" creationId="{9ED3B2E0-0B0D-0FDC-37D7-5341355A6B35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18:41.647" v="292" actId="1076"/>
        <pc:sldMkLst>
          <pc:docMk/>
          <pc:sldMk cId="3560667916" sldId="1603"/>
        </pc:sldMkLst>
        <pc:spChg chg="mod">
          <ac:chgData name="Ana Heureux" userId="58f4a486-8597-42a6-abae-f5716dc38242" providerId="ADAL" clId="{20CA10E4-8937-4A69-883E-9DB7EACC43DD}" dt="2024-10-08T14:08:55.954" v="213" actId="26606"/>
          <ac:spMkLst>
            <pc:docMk/>
            <pc:sldMk cId="3560667916" sldId="1603"/>
            <ac:spMk id="2" creationId="{FE9FDF13-DC9E-8A82-981A-DB9B2EDEEF2E}"/>
          </ac:spMkLst>
        </pc:spChg>
        <pc:spChg chg="del">
          <ac:chgData name="Ana Heureux" userId="58f4a486-8597-42a6-abae-f5716dc38242" providerId="ADAL" clId="{20CA10E4-8937-4A69-883E-9DB7EACC43DD}" dt="2024-10-08T14:08:55.954" v="213" actId="26606"/>
          <ac:spMkLst>
            <pc:docMk/>
            <pc:sldMk cId="3560667916" sldId="1603"/>
            <ac:spMk id="3" creationId="{5C89B93E-66B7-287B-9FFE-9D3E33BD1625}"/>
          </ac:spMkLst>
        </pc:spChg>
        <pc:picChg chg="add del mod">
          <ac:chgData name="Ana Heureux" userId="58f4a486-8597-42a6-abae-f5716dc38242" providerId="ADAL" clId="{20CA10E4-8937-4A69-883E-9DB7EACC43DD}" dt="2024-10-08T14:18:39.077" v="290" actId="478"/>
          <ac:picMkLst>
            <pc:docMk/>
            <pc:sldMk cId="3560667916" sldId="1603"/>
            <ac:picMk id="5" creationId="{AA4538CB-F771-E965-2EB5-19469FEFCE09}"/>
          </ac:picMkLst>
        </pc:picChg>
        <pc:picChg chg="add mod">
          <ac:chgData name="Ana Heureux" userId="58f4a486-8597-42a6-abae-f5716dc38242" providerId="ADAL" clId="{20CA10E4-8937-4A69-883E-9DB7EACC43DD}" dt="2024-10-08T14:18:41.647" v="292" actId="1076"/>
          <ac:picMkLst>
            <pc:docMk/>
            <pc:sldMk cId="3560667916" sldId="1603"/>
            <ac:picMk id="7" creationId="{A0F7262A-5D04-0FF5-DA3D-ED58F48F950E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09:41.057" v="224" actId="26606"/>
        <pc:sldMkLst>
          <pc:docMk/>
          <pc:sldMk cId="2361316420" sldId="1604"/>
        </pc:sldMkLst>
        <pc:spChg chg="mod">
          <ac:chgData name="Ana Heureux" userId="58f4a486-8597-42a6-abae-f5716dc38242" providerId="ADAL" clId="{20CA10E4-8937-4A69-883E-9DB7EACC43DD}" dt="2024-10-08T14:09:41.057" v="224" actId="26606"/>
          <ac:spMkLst>
            <pc:docMk/>
            <pc:sldMk cId="2361316420" sldId="1604"/>
            <ac:spMk id="2" creationId="{7832E297-2B35-FBB7-85C5-76D34B809A27}"/>
          </ac:spMkLst>
        </pc:spChg>
        <pc:spChg chg="del">
          <ac:chgData name="Ana Heureux" userId="58f4a486-8597-42a6-abae-f5716dc38242" providerId="ADAL" clId="{20CA10E4-8937-4A69-883E-9DB7EACC43DD}" dt="2024-10-08T14:09:41.057" v="224" actId="26606"/>
          <ac:spMkLst>
            <pc:docMk/>
            <pc:sldMk cId="2361316420" sldId="1604"/>
            <ac:spMk id="3" creationId="{23C63B66-1AE8-E612-C779-C622AEF25A63}"/>
          </ac:spMkLst>
        </pc:spChg>
        <pc:picChg chg="add mod">
          <ac:chgData name="Ana Heureux" userId="58f4a486-8597-42a6-abae-f5716dc38242" providerId="ADAL" clId="{20CA10E4-8937-4A69-883E-9DB7EACC43DD}" dt="2024-10-08T14:09:41.057" v="224" actId="26606"/>
          <ac:picMkLst>
            <pc:docMk/>
            <pc:sldMk cId="2361316420" sldId="1604"/>
            <ac:picMk id="5" creationId="{B6A8A4FE-6E9D-086B-2EB7-AA5932C2CD16}"/>
          </ac:picMkLst>
        </pc:picChg>
      </pc:sldChg>
      <pc:sldChg chg="addSp delSp modSp new mod">
        <pc:chgData name="Ana Heureux" userId="58f4a486-8597-42a6-abae-f5716dc38242" providerId="ADAL" clId="{20CA10E4-8937-4A69-883E-9DB7EACC43DD}" dt="2024-10-08T14:20:31.399" v="298" actId="1076"/>
        <pc:sldMkLst>
          <pc:docMk/>
          <pc:sldMk cId="2820810916" sldId="1605"/>
        </pc:sldMkLst>
        <pc:spChg chg="mod">
          <ac:chgData name="Ana Heureux" userId="58f4a486-8597-42a6-abae-f5716dc38242" providerId="ADAL" clId="{20CA10E4-8937-4A69-883E-9DB7EACC43DD}" dt="2024-10-08T14:10:20.166" v="233" actId="26606"/>
          <ac:spMkLst>
            <pc:docMk/>
            <pc:sldMk cId="2820810916" sldId="1605"/>
            <ac:spMk id="2" creationId="{8EEA4D74-E641-19F4-DFB6-A2143B9158B5}"/>
          </ac:spMkLst>
        </pc:spChg>
        <pc:spChg chg="del">
          <ac:chgData name="Ana Heureux" userId="58f4a486-8597-42a6-abae-f5716dc38242" providerId="ADAL" clId="{20CA10E4-8937-4A69-883E-9DB7EACC43DD}" dt="2024-10-08T14:10:20.166" v="233" actId="26606"/>
          <ac:spMkLst>
            <pc:docMk/>
            <pc:sldMk cId="2820810916" sldId="1605"/>
            <ac:spMk id="3" creationId="{FE1CE964-3449-ACC5-CCFF-25A3106C5C4A}"/>
          </ac:spMkLst>
        </pc:spChg>
        <pc:picChg chg="add del mod">
          <ac:chgData name="Ana Heureux" userId="58f4a486-8597-42a6-abae-f5716dc38242" providerId="ADAL" clId="{20CA10E4-8937-4A69-883E-9DB7EACC43DD}" dt="2024-10-08T14:20:28.362" v="296" actId="478"/>
          <ac:picMkLst>
            <pc:docMk/>
            <pc:sldMk cId="2820810916" sldId="1605"/>
            <ac:picMk id="5" creationId="{E65DC791-2C8F-377D-F5A1-A8CE4EB1E8A4}"/>
          </ac:picMkLst>
        </pc:picChg>
        <pc:picChg chg="add mod">
          <ac:chgData name="Ana Heureux" userId="58f4a486-8597-42a6-abae-f5716dc38242" providerId="ADAL" clId="{20CA10E4-8937-4A69-883E-9DB7EACC43DD}" dt="2024-10-08T14:20:31.399" v="298" actId="1076"/>
          <ac:picMkLst>
            <pc:docMk/>
            <pc:sldMk cId="2820810916" sldId="1605"/>
            <ac:picMk id="7" creationId="{B22A5EDB-0A28-B2D6-0285-C7731752F2F5}"/>
          </ac:picMkLst>
        </pc:picChg>
      </pc:sldChg>
      <pc:sldChg chg="modSp new mod">
        <pc:chgData name="Ana Heureux" userId="58f4a486-8597-42a6-abae-f5716dc38242" providerId="ADAL" clId="{20CA10E4-8937-4A69-883E-9DB7EACC43DD}" dt="2024-10-08T14:21:44.713" v="509" actId="20577"/>
        <pc:sldMkLst>
          <pc:docMk/>
          <pc:sldMk cId="3844021891" sldId="1606"/>
        </pc:sldMkLst>
        <pc:spChg chg="mod">
          <ac:chgData name="Ana Heureux" userId="58f4a486-8597-42a6-abae-f5716dc38242" providerId="ADAL" clId="{20CA10E4-8937-4A69-883E-9DB7EACC43DD}" dt="2024-10-08T14:21:00.025" v="306" actId="20577"/>
          <ac:spMkLst>
            <pc:docMk/>
            <pc:sldMk cId="3844021891" sldId="1606"/>
            <ac:spMk id="2" creationId="{D5662486-3BDB-C6A5-9C08-94B0EB90FD5D}"/>
          </ac:spMkLst>
        </pc:spChg>
        <pc:spChg chg="mod">
          <ac:chgData name="Ana Heureux" userId="58f4a486-8597-42a6-abae-f5716dc38242" providerId="ADAL" clId="{20CA10E4-8937-4A69-883E-9DB7EACC43DD}" dt="2024-10-08T14:21:44.713" v="509" actId="20577"/>
          <ac:spMkLst>
            <pc:docMk/>
            <pc:sldMk cId="3844021891" sldId="1606"/>
            <ac:spMk id="3" creationId="{1A0B657C-115B-83D8-97F6-F8963DF4ECA7}"/>
          </ac:spMkLst>
        </pc:spChg>
      </pc:sldChg>
    </pc:docChg>
  </pc:docChgLst>
  <pc:docChgLst>
    <pc:chgData name="AJ Untalan" userId="cd226c35-3616-4545-bdf4-6f0078c1a55e" providerId="ADAL" clId="{498FEB1B-38C5-6B45-95B6-1282A00230A0}"/>
    <pc:docChg chg="custSel addSld modSld">
      <pc:chgData name="AJ Untalan" userId="cd226c35-3616-4545-bdf4-6f0078c1a55e" providerId="ADAL" clId="{498FEB1B-38C5-6B45-95B6-1282A00230A0}" dt="2024-10-09T05:00:24.102" v="13"/>
      <pc:docMkLst>
        <pc:docMk/>
      </pc:docMkLst>
      <pc:sldChg chg="add modTransition">
        <pc:chgData name="AJ Untalan" userId="cd226c35-3616-4545-bdf4-6f0078c1a55e" providerId="ADAL" clId="{498FEB1B-38C5-6B45-95B6-1282A00230A0}" dt="2024-10-09T05:00:22.009" v="12"/>
        <pc:sldMkLst>
          <pc:docMk/>
          <pc:sldMk cId="2674901691" sldId="1607"/>
        </pc:sldMkLst>
      </pc:sldChg>
      <pc:sldChg chg="add modTransition">
        <pc:chgData name="AJ Untalan" userId="cd226c35-3616-4545-bdf4-6f0078c1a55e" providerId="ADAL" clId="{498FEB1B-38C5-6B45-95B6-1282A00230A0}" dt="2024-10-09T05:00:22.009" v="12"/>
        <pc:sldMkLst>
          <pc:docMk/>
          <pc:sldMk cId="2864011372" sldId="1608"/>
        </pc:sldMkLst>
      </pc:sldChg>
      <pc:sldChg chg="add modTransition">
        <pc:chgData name="AJ Untalan" userId="cd226c35-3616-4545-bdf4-6f0078c1a55e" providerId="ADAL" clId="{498FEB1B-38C5-6B45-95B6-1282A00230A0}" dt="2024-10-09T05:00:22.009" v="12"/>
        <pc:sldMkLst>
          <pc:docMk/>
          <pc:sldMk cId="2135941622" sldId="1609"/>
        </pc:sldMkLst>
      </pc:sldChg>
      <pc:sldChg chg="add modTransition">
        <pc:chgData name="AJ Untalan" userId="cd226c35-3616-4545-bdf4-6f0078c1a55e" providerId="ADAL" clId="{498FEB1B-38C5-6B45-95B6-1282A00230A0}" dt="2024-10-09T05:00:22.009" v="12"/>
        <pc:sldMkLst>
          <pc:docMk/>
          <pc:sldMk cId="4041355552" sldId="1610"/>
        </pc:sldMkLst>
      </pc:sldChg>
      <pc:sldChg chg="addSp delSp modSp add mod modTransition">
        <pc:chgData name="AJ Untalan" userId="cd226c35-3616-4545-bdf4-6f0078c1a55e" providerId="ADAL" clId="{498FEB1B-38C5-6B45-95B6-1282A00230A0}" dt="2024-10-09T05:00:24.102" v="13"/>
        <pc:sldMkLst>
          <pc:docMk/>
          <pc:sldMk cId="1593137027" sldId="1611"/>
        </pc:sldMkLst>
        <pc:spChg chg="del">
          <ac:chgData name="AJ Untalan" userId="cd226c35-3616-4545-bdf4-6f0078c1a55e" providerId="ADAL" clId="{498FEB1B-38C5-6B45-95B6-1282A00230A0}" dt="2024-10-09T04:58:48.443" v="2" actId="478"/>
          <ac:spMkLst>
            <pc:docMk/>
            <pc:sldMk cId="1593137027" sldId="1611"/>
            <ac:spMk id="2" creationId="{7774994E-9DA1-637C-4674-508AB6CC10D1}"/>
          </ac:spMkLst>
        </pc:spChg>
        <pc:spChg chg="del">
          <ac:chgData name="AJ Untalan" userId="cd226c35-3616-4545-bdf4-6f0078c1a55e" providerId="ADAL" clId="{498FEB1B-38C5-6B45-95B6-1282A00230A0}" dt="2024-10-09T04:58:48.443" v="2" actId="478"/>
          <ac:spMkLst>
            <pc:docMk/>
            <pc:sldMk cId="1593137027" sldId="1611"/>
            <ac:spMk id="3" creationId="{A9E45D59-5422-42D2-B6E3-01B186C12ED4}"/>
          </ac:spMkLst>
        </pc:spChg>
        <pc:spChg chg="add del mod">
          <ac:chgData name="AJ Untalan" userId="cd226c35-3616-4545-bdf4-6f0078c1a55e" providerId="ADAL" clId="{498FEB1B-38C5-6B45-95B6-1282A00230A0}" dt="2024-10-09T04:59:26.734" v="3" actId="478"/>
          <ac:spMkLst>
            <pc:docMk/>
            <pc:sldMk cId="1593137027" sldId="1611"/>
            <ac:spMk id="5" creationId="{9FA8DDB4-3AC0-AFB7-E33A-4B2F1C21AC19}"/>
          </ac:spMkLst>
        </pc:spChg>
        <pc:spChg chg="add del mod">
          <ac:chgData name="AJ Untalan" userId="cd226c35-3616-4545-bdf4-6f0078c1a55e" providerId="ADAL" clId="{498FEB1B-38C5-6B45-95B6-1282A00230A0}" dt="2024-10-09T04:59:26.734" v="3" actId="478"/>
          <ac:spMkLst>
            <pc:docMk/>
            <pc:sldMk cId="1593137027" sldId="1611"/>
            <ac:spMk id="7" creationId="{69104D45-1340-DAF5-E7FD-8DE30A049758}"/>
          </ac:spMkLst>
        </pc:spChg>
        <pc:picChg chg="add mod modCrop">
          <ac:chgData name="AJ Untalan" userId="cd226c35-3616-4545-bdf4-6f0078c1a55e" providerId="ADAL" clId="{498FEB1B-38C5-6B45-95B6-1282A00230A0}" dt="2024-10-09T04:59:50.336" v="11" actId="732"/>
          <ac:picMkLst>
            <pc:docMk/>
            <pc:sldMk cId="1593137027" sldId="1611"/>
            <ac:picMk id="8" creationId="{ADE3562F-C2DD-3FB4-C11D-9665653A1F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921E3-1D77-FDFF-C990-9D4BDC63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CEDD2-6FDE-45A0-0CCD-F8B496D2B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CFB93-97D4-14B8-4EFC-25A102659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395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02519-12B8-2D5E-D569-73E595A6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B86EB-B2CE-1C3E-C900-D502F2405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62DF-FD85-715A-6224-5C0A0ECE0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397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AAFD-FCD3-01C9-8ABD-FB98DF7B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D2824-A995-493A-3210-C93461EE4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94CBD-6A01-4399-BC80-EE8402093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328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9B5C7-BCFD-F192-442F-CDDFBAC7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06032-0C4D-9EF8-F4FD-6994EF390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457EA-AE7D-BCCA-07A5-706B768F9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70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dirty="0" err="1">
                <a:solidFill>
                  <a:schemeClr val="bg1"/>
                </a:solidFill>
              </a:rPr>
              <a:t>Subtitle</a:t>
            </a:r>
            <a:endParaRPr lang="de-D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7"/>
            <a:ext cx="7281053" cy="32328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2A42"/>
                </a:solidFill>
              </a:rPr>
              <a:t>Peer Advisor &amp; Implementing Entity Workshop</a:t>
            </a:r>
            <a:br>
              <a:rPr lang="en-US" dirty="0">
                <a:solidFill>
                  <a:srgbClr val="112A42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  <a:effectLst/>
              </a:rPr>
              <a:t>Introduction and objectives of the workshop</a:t>
            </a:r>
            <a:endParaRPr lang="de-DE" sz="2200" b="0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 dirty="0"/>
              <a:t>9 – 10 October</a:t>
            </a:r>
            <a:r>
              <a:rPr lang="en-CH" dirty="0"/>
              <a:t> 2024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389316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DF13-DC9E-8A82-981A-DB9B2EDE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7262A-5D04-0FF5-DA3D-ED58F48F9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3257"/>
            <a:ext cx="112776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297-2B35-FBB7-85C5-76D34B80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8A4FE-6E9D-086B-2EB7-AA5932C2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11038"/>
            <a:ext cx="10972800" cy="230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31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4D74-E641-19F4-DFB6-A2143B91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A5EDB-0A28-B2D6-0285-C7731752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033587"/>
            <a:ext cx="112680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2486-3BDB-C6A5-9C08-94B0EB90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657C-115B-83D8-97F6-F8963DF4E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Concrete outcomes of the meeting document</a:t>
            </a:r>
          </a:p>
          <a:p>
            <a:r>
              <a:rPr lang="en-US" dirty="0"/>
              <a:t>Lessons learned to bring to new SOFF Investments</a:t>
            </a:r>
          </a:p>
          <a:p>
            <a:r>
              <a:rPr lang="en-US" dirty="0"/>
              <a:t>Strengthen community of SOFF Operational partners for enhanced sharing and learning in the future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4402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78BD2-FD49-0640-A780-DE6B4B78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E3562F-C2DD-3FB4-C11D-9665653A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72" r="66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21683-2298-4011-8DE9-A7784915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2F87AD-86FB-4846-AD80-F3BC0FD6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5"/>
            <a:ext cx="8071692" cy="1846111"/>
          </a:xfrm>
        </p:spPr>
        <p:txBody>
          <a:bodyPr>
            <a:normAutofit/>
          </a:bodyPr>
          <a:lstStyle/>
          <a:p>
            <a:r>
              <a:rPr lang="en-US" b="1"/>
              <a:t>Feedback from countries</a:t>
            </a:r>
            <a:br>
              <a:rPr lang="en-US" b="1"/>
            </a:br>
            <a:r>
              <a:rPr lang="en-US" sz="3600" b="1">
                <a:solidFill>
                  <a:srgbClr val="018C85"/>
                </a:solidFill>
              </a:rPr>
              <a:t>Readiness phase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40EA204-F035-317F-F2CB-6BDCF388D2D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577946"/>
          <a:ext cx="10638622" cy="2655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6771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  <a:gridCol w="1861851">
                  <a:extLst>
                    <a:ext uri="{9D8B030D-6E8A-4147-A177-3AD203B41FA5}">
                      <a16:colId xmlns:a16="http://schemas.microsoft.com/office/drawing/2014/main" val="4063684894"/>
                    </a:ext>
                  </a:extLst>
                </a:gridCol>
              </a:tblGrid>
              <a:tr h="1327533">
                <a:tc>
                  <a:txBody>
                    <a:bodyPr/>
                    <a:lstStyle/>
                    <a:p>
                      <a:pPr marL="185738" indent="0">
                        <a:tabLst/>
                      </a:pPr>
                      <a:r>
                        <a:rPr lang="en-US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would you rate the collaboration with your </a:t>
                      </a:r>
                      <a:r>
                        <a:rPr lang="en-US" sz="2400" b="1" i="0">
                          <a:solidFill>
                            <a:srgbClr val="018C8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peer advisor?</a:t>
                      </a:r>
                      <a:endParaRPr lang="en-US" sz="2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KR" sz="5400" b="1" baseline="300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327533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would you rate the collaboration with your </a:t>
                      </a:r>
                      <a:r>
                        <a:rPr lang="en-US" sz="2400" b="1" i="0">
                          <a:solidFill>
                            <a:srgbClr val="018C8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Impleme</a:t>
                      </a:r>
                      <a:r>
                        <a:rPr lang="en-US" sz="2400" b="1">
                          <a:solidFill>
                            <a:srgbClr val="018C8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nting Entity</a:t>
                      </a:r>
                      <a:r>
                        <a:rPr lang="en-US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  <a:endParaRPr lang="en-KR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KR" sz="5400" b="1" baseline="300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105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9603AFD-7C2C-DC7E-A337-EA4190456176}"/>
              </a:ext>
            </a:extLst>
          </p:cNvPr>
          <p:cNvSpPr txBox="1"/>
          <p:nvPr/>
        </p:nvSpPr>
        <p:spPr>
          <a:xfrm>
            <a:off x="9423400" y="2749490"/>
            <a:ext cx="1824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KR" sz="6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KR" sz="6000" b="1" baseline="30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C03C9-00F4-29BE-0132-28D0A018A92F}"/>
              </a:ext>
            </a:extLst>
          </p:cNvPr>
          <p:cNvSpPr txBox="1"/>
          <p:nvPr/>
        </p:nvSpPr>
        <p:spPr>
          <a:xfrm>
            <a:off x="9423400" y="4042051"/>
            <a:ext cx="1824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KR" sz="6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lang="en-KR" sz="6000" b="1" baseline="30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0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8BE3-7A4B-E2C8-1361-BE3C75A7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C9A9EB-4267-4359-82FD-9F7AB1E9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/>
          </a:bodyPr>
          <a:lstStyle/>
          <a:p>
            <a:r>
              <a:rPr lang="en-US" b="1" dirty="0"/>
              <a:t>Readiness phase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983798-89C3-74C3-CC4A-D373B92AE0E6}"/>
              </a:ext>
            </a:extLst>
          </p:cNvPr>
          <p:cNvGraphicFramePr>
            <a:graphicFrameLocks noGrp="1"/>
          </p:cNvGraphicFramePr>
          <p:nvPr/>
        </p:nvGraphicFramePr>
        <p:xfrm>
          <a:off x="685802" y="2033550"/>
          <a:ext cx="3309257" cy="411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70771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Positive aspects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19811"/>
                  </a:ext>
                </a:extLst>
              </a:tr>
              <a:tr h="3046101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Partnership and collaboration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Ground truthing 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Knowledge transfer</a:t>
                      </a:r>
                      <a:endParaRPr lang="en-KR" sz="2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8C852B-3D1E-A45B-85C7-09DD06C42F9A}"/>
              </a:ext>
            </a:extLst>
          </p:cNvPr>
          <p:cNvGraphicFramePr>
            <a:graphicFrameLocks noGrp="1"/>
          </p:cNvGraphicFramePr>
          <p:nvPr/>
        </p:nvGraphicFramePr>
        <p:xfrm>
          <a:off x="4278088" y="2033551"/>
          <a:ext cx="3309257" cy="411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98387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Challenges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19811"/>
                  </a:ext>
                </a:extLst>
              </a:tr>
              <a:tr h="3018485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Tight timelines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Responsiveness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Logistics</a:t>
                      </a:r>
                      <a:endParaRPr lang="en-KR" sz="2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B26E1A-1D9A-D7F6-5399-DB6A4F82FAD7}"/>
              </a:ext>
            </a:extLst>
          </p:cNvPr>
          <p:cNvGraphicFramePr>
            <a:graphicFrameLocks noGrp="1"/>
          </p:cNvGraphicFramePr>
          <p:nvPr/>
        </p:nvGraphicFramePr>
        <p:xfrm>
          <a:off x="7870374" y="2033550"/>
          <a:ext cx="3635824" cy="411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824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83058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Lessons learned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19811"/>
                  </a:ext>
                </a:extLst>
              </a:tr>
              <a:tr h="3033814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Timing matters</a:t>
                      </a: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Capacity building is not “one-size-fits-all”</a:t>
                      </a: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Speaking the same language</a:t>
                      </a:r>
                      <a:endParaRPr lang="en-KR" sz="2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1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CA86-D684-4472-B366-AC21B0556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43451F-C65F-4F53-BE7A-9372C171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5"/>
            <a:ext cx="8071692" cy="1846111"/>
          </a:xfrm>
        </p:spPr>
        <p:txBody>
          <a:bodyPr>
            <a:normAutofit/>
          </a:bodyPr>
          <a:lstStyle/>
          <a:p>
            <a:r>
              <a:rPr lang="en-US" b="1"/>
              <a:t>Feedback from countries</a:t>
            </a:r>
            <a:br>
              <a:rPr lang="en-US" b="1"/>
            </a:br>
            <a:r>
              <a:rPr lang="en-US" sz="3600" b="1">
                <a:solidFill>
                  <a:srgbClr val="018C85"/>
                </a:solidFill>
              </a:rPr>
              <a:t>Investment phase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52ABFF3-7904-7B44-7E74-97A7EB180055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577946"/>
          <a:ext cx="10638622" cy="2655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6771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  <a:gridCol w="1861851">
                  <a:extLst>
                    <a:ext uri="{9D8B030D-6E8A-4147-A177-3AD203B41FA5}">
                      <a16:colId xmlns:a16="http://schemas.microsoft.com/office/drawing/2014/main" val="4063684894"/>
                    </a:ext>
                  </a:extLst>
                </a:gridCol>
              </a:tblGrid>
              <a:tr h="1327533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would you rate the collaboration with your </a:t>
                      </a:r>
                      <a:r>
                        <a:rPr lang="en-US" sz="2400" b="1" kern="1200">
                          <a:solidFill>
                            <a:srgbClr val="018C8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peer advisor</a:t>
                      </a:r>
                      <a:r>
                        <a:rPr lang="en-US" sz="2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KR" sz="5400" b="1" baseline="300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327533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would you rate the collaboration with your </a:t>
                      </a:r>
                      <a:r>
                        <a:rPr lang="en-US" sz="2400" b="1" i="0">
                          <a:solidFill>
                            <a:srgbClr val="018C8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Impleme</a:t>
                      </a:r>
                      <a:r>
                        <a:rPr lang="en-US" sz="2400" b="1">
                          <a:solidFill>
                            <a:srgbClr val="018C8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nting Entity</a:t>
                      </a:r>
                      <a:r>
                        <a:rPr lang="en-US" sz="24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  <a:endParaRPr lang="en-KR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KR" sz="5400" b="1" baseline="300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105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42AE27-C727-135D-9E1B-AFE1F6D21749}"/>
              </a:ext>
            </a:extLst>
          </p:cNvPr>
          <p:cNvSpPr txBox="1"/>
          <p:nvPr/>
        </p:nvSpPr>
        <p:spPr>
          <a:xfrm>
            <a:off x="9423400" y="2749490"/>
            <a:ext cx="1824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KR" sz="6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lang="en-KR" sz="6000" b="1" baseline="30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DF049-7751-7200-FA9E-3BE375A212E1}"/>
              </a:ext>
            </a:extLst>
          </p:cNvPr>
          <p:cNvSpPr txBox="1"/>
          <p:nvPr/>
        </p:nvSpPr>
        <p:spPr>
          <a:xfrm>
            <a:off x="9423400" y="4042051"/>
            <a:ext cx="1824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KR" sz="6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KR" sz="6000" b="1" baseline="30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594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392C-99F9-1DF2-BB48-0E59F727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6CD246-6BCC-F7B7-29BC-BD36C0A2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/>
          </a:bodyPr>
          <a:lstStyle/>
          <a:p>
            <a:r>
              <a:rPr lang="en-US" b="1" dirty="0"/>
              <a:t>Investment phase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38A101-BCD9-0246-62A0-3A66DA54904D}"/>
              </a:ext>
            </a:extLst>
          </p:cNvPr>
          <p:cNvGraphicFramePr>
            <a:graphicFrameLocks noGrp="1"/>
          </p:cNvGraphicFramePr>
          <p:nvPr/>
        </p:nvGraphicFramePr>
        <p:xfrm>
          <a:off x="685802" y="2033550"/>
          <a:ext cx="4811484" cy="4432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1484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821827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Improvements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19811"/>
                  </a:ext>
                </a:extLst>
              </a:tr>
              <a:tr h="3610737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 funding request template and guidance</a:t>
                      </a: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Longer window for funding request </a:t>
                      </a:r>
                      <a:r>
                        <a:rPr lang="en-US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development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Contingency planning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Faster disbursement of funds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BA00FF-5A03-5828-BE70-16FCD2FAD94E}"/>
              </a:ext>
            </a:extLst>
          </p:cNvPr>
          <p:cNvGraphicFramePr>
            <a:graphicFrameLocks noGrp="1"/>
          </p:cNvGraphicFramePr>
          <p:nvPr/>
        </p:nvGraphicFramePr>
        <p:xfrm>
          <a:off x="5834745" y="2033551"/>
          <a:ext cx="4811484" cy="436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1484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81850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Challenges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5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19811"/>
                  </a:ext>
                </a:extLst>
              </a:tr>
              <a:tr h="3547394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Capacity of the NMHS and executing entity</a:t>
                      </a:r>
                    </a:p>
                    <a:p>
                      <a:pPr marL="541338" marR="0" lvl="0" indent="-355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Lengthy administrative processes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Limited choice of IEs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5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CEFD-8AFA-7241-3B8D-FCE13513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457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D51-8F75-072C-B34D-01B06904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905"/>
            <a:ext cx="10972800" cy="4162927"/>
          </a:xfrm>
        </p:spPr>
        <p:txBody>
          <a:bodyPr>
            <a:normAutofit fontScale="85000" lnSpcReduction="20000"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Fostering collaboration between the peers and IEs</a:t>
            </a:r>
          </a:p>
          <a:p>
            <a:pPr marL="857250" indent="-857250">
              <a:buFont typeface="+mj-lt"/>
              <a:buAutoNum type="arabicPeriod"/>
            </a:pPr>
            <a:endParaRPr lang="en-US" sz="36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Reflections on the process of moving from Readiness to Investment phase</a:t>
            </a:r>
          </a:p>
          <a:p>
            <a:pPr marL="857250" indent="-857250">
              <a:buFont typeface="+mj-lt"/>
              <a:buAutoNum type="arabicPeriod"/>
            </a:pPr>
            <a:endParaRPr lang="en-US" sz="3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Documenting lessons learned from the first 3 rounds of Investment funding requests</a:t>
            </a:r>
          </a:p>
          <a:p>
            <a:pPr marL="857250" indent="-857250">
              <a:buFont typeface="+mj-lt"/>
              <a:buAutoNum type="arabicPeriod"/>
            </a:pPr>
            <a:endParaRPr lang="en-US" sz="3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Discussion of the process moving forward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40947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4010-5A93-5500-2A36-DF5E3AFA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 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77C74-DEAF-CED9-FFBF-C9059F66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427752"/>
            <a:ext cx="112585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1AC0-1AF0-9CC4-D723-B1FF1272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92824-5FD8-379A-2C17-4F1FAA1F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4950"/>
            <a:ext cx="11277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EA8E-A0CB-EBD2-E6E3-0241A3F0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685C3-381E-AC5E-E1B0-07DA415A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2362"/>
            <a:ext cx="112776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1EF0-40FA-F209-6469-F400562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7FE5-D7DB-1BA1-6F4C-4E8BE992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0767"/>
            <a:ext cx="10972800" cy="208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92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2D6D-B0F7-AFC8-7D9E-6536ADC7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B2DD3-5E83-36F1-1CE0-24C2A669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1675"/>
            <a:ext cx="11277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0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2138-9210-9914-E7B2-35AF3D69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2BA2C-748B-0592-4D38-8D40BF16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8265"/>
            <a:ext cx="112585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0865-551B-0B7D-1CD1-1FAA8B22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B2E0-0B0D-0FDC-37D7-5341355A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3235"/>
            <a:ext cx="112776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8776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http://schemas.microsoft.com/office/2006/metadata/properties"/>
    <ds:schemaRef ds:uri="http://purl.org/dc/elements/1.1/"/>
    <ds:schemaRef ds:uri="http://www.w3.org/XML/1998/namespace"/>
    <ds:schemaRef ds:uri="ce21bc6c-711a-4065-a01c-a8f0e29e3ad8"/>
    <ds:schemaRef ds:uri="http://purl.org/dc/terms/"/>
    <ds:schemaRef ds:uri="http://schemas.microsoft.com/office/2006/documentManagement/types"/>
    <ds:schemaRef ds:uri="http://purl.org/dc/dcmitype/"/>
    <ds:schemaRef ds:uri="3679bf0f-1d7e-438f-afa5-6ebf1e20f9b8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1bc6c-711a-4065-a01c-a8f0e29e3ad8"/>
    <ds:schemaRef ds:uri="3679bf0f-1d7e-438f-afa5-6ebf1e20f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1880</TotalTime>
  <Words>225</Words>
  <Application>Microsoft Macintosh PowerPoint</Application>
  <PresentationFormat>Widescreen</PresentationFormat>
  <Paragraphs>62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Open Sans</vt:lpstr>
      <vt:lpstr>Segoe UI</vt:lpstr>
      <vt:lpstr>SOFF Theme</vt:lpstr>
      <vt:lpstr>SOFF Theme_with logo</vt:lpstr>
      <vt:lpstr>Peer Advisor &amp; Implementing Entity Workshop  Introduction and objectives of the workshop</vt:lpstr>
      <vt:lpstr>Objectives</vt:lpstr>
      <vt:lpstr>Agenda 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Wrap up</vt:lpstr>
      <vt:lpstr>PowerPoint Presentation</vt:lpstr>
      <vt:lpstr>Feedback from countries Readiness phase</vt:lpstr>
      <vt:lpstr>Readiness phase</vt:lpstr>
      <vt:lpstr>Feedback from countries Investment phase</vt:lpstr>
      <vt:lpstr>Investment phase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Tshering Lhamo</dc:creator>
  <cp:lastModifiedBy>AJ Untalan</cp:lastModifiedBy>
  <cp:revision>263</cp:revision>
  <dcterms:created xsi:type="dcterms:W3CDTF">2024-08-15T14:24:26Z</dcterms:created>
  <dcterms:modified xsi:type="dcterms:W3CDTF">2024-10-09T05:00:32Z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